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377" r:id="rId2"/>
    <p:sldId id="257" r:id="rId3"/>
    <p:sldId id="586" r:id="rId4"/>
    <p:sldId id="587" r:id="rId5"/>
    <p:sldId id="564" r:id="rId6"/>
    <p:sldId id="565" r:id="rId7"/>
    <p:sldId id="566" r:id="rId8"/>
    <p:sldId id="577" r:id="rId9"/>
    <p:sldId id="579" r:id="rId10"/>
    <p:sldId id="610" r:id="rId11"/>
    <p:sldId id="583" r:id="rId12"/>
    <p:sldId id="581" r:id="rId13"/>
    <p:sldId id="589" r:id="rId14"/>
    <p:sldId id="611" r:id="rId15"/>
    <p:sldId id="612" r:id="rId16"/>
    <p:sldId id="613" r:id="rId17"/>
    <p:sldId id="614" r:id="rId18"/>
    <p:sldId id="615" r:id="rId19"/>
    <p:sldId id="616" r:id="rId20"/>
    <p:sldId id="590" r:id="rId21"/>
    <p:sldId id="639" r:id="rId22"/>
    <p:sldId id="617" r:id="rId23"/>
    <p:sldId id="620" r:id="rId24"/>
    <p:sldId id="623" r:id="rId25"/>
    <p:sldId id="624" r:id="rId26"/>
    <p:sldId id="645" r:id="rId27"/>
    <p:sldId id="591" r:id="rId28"/>
    <p:sldId id="625" r:id="rId29"/>
    <p:sldId id="626" r:id="rId30"/>
    <p:sldId id="627" r:id="rId31"/>
    <p:sldId id="628" r:id="rId32"/>
    <p:sldId id="728" r:id="rId33"/>
    <p:sldId id="629" r:id="rId34"/>
    <p:sldId id="633" r:id="rId35"/>
    <p:sldId id="714" r:id="rId36"/>
    <p:sldId id="635" r:id="rId37"/>
    <p:sldId id="630" r:id="rId38"/>
    <p:sldId id="631" r:id="rId39"/>
    <p:sldId id="634" r:id="rId40"/>
    <p:sldId id="636" r:id="rId41"/>
    <p:sldId id="715" r:id="rId42"/>
    <p:sldId id="637" r:id="rId43"/>
    <p:sldId id="638" r:id="rId44"/>
    <p:sldId id="632" r:id="rId45"/>
    <p:sldId id="592" r:id="rId46"/>
    <p:sldId id="640" r:id="rId47"/>
    <p:sldId id="641" r:id="rId48"/>
    <p:sldId id="642" r:id="rId49"/>
    <p:sldId id="643" r:id="rId50"/>
    <p:sldId id="644" r:id="rId51"/>
    <p:sldId id="646" r:id="rId52"/>
    <p:sldId id="647" r:id="rId53"/>
    <p:sldId id="593" r:id="rId54"/>
    <p:sldId id="648" r:id="rId55"/>
    <p:sldId id="649" r:id="rId56"/>
    <p:sldId id="650" r:id="rId57"/>
    <p:sldId id="651" r:id="rId58"/>
    <p:sldId id="652" r:id="rId59"/>
    <p:sldId id="594" r:id="rId60"/>
    <p:sldId id="653" r:id="rId61"/>
    <p:sldId id="654" r:id="rId62"/>
    <p:sldId id="726" r:id="rId63"/>
    <p:sldId id="713" r:id="rId64"/>
    <p:sldId id="729" r:id="rId65"/>
    <p:sldId id="658" r:id="rId66"/>
    <p:sldId id="657" r:id="rId67"/>
    <p:sldId id="659" r:id="rId68"/>
    <p:sldId id="660" r:id="rId69"/>
    <p:sldId id="661" r:id="rId70"/>
    <p:sldId id="662" r:id="rId71"/>
    <p:sldId id="663" r:id="rId72"/>
    <p:sldId id="665" r:id="rId73"/>
    <p:sldId id="666" r:id="rId74"/>
    <p:sldId id="667" r:id="rId75"/>
    <p:sldId id="668" r:id="rId76"/>
    <p:sldId id="669" r:id="rId77"/>
    <p:sldId id="716" r:id="rId78"/>
    <p:sldId id="670" r:id="rId79"/>
    <p:sldId id="671" r:id="rId80"/>
    <p:sldId id="673" r:id="rId81"/>
    <p:sldId id="720" r:id="rId82"/>
    <p:sldId id="596" r:id="rId83"/>
    <p:sldId id="731" r:id="rId84"/>
    <p:sldId id="267" r:id="rId85"/>
    <p:sldId id="718" r:id="rId86"/>
    <p:sldId id="570" r:id="rId87"/>
    <p:sldId id="621" r:id="rId88"/>
    <p:sldId id="622" r:id="rId89"/>
    <p:sldId id="725" r:id="rId90"/>
    <p:sldId id="619" r:id="rId91"/>
    <p:sldId id="721" r:id="rId92"/>
    <p:sldId id="727" r:id="rId93"/>
    <p:sldId id="723" r:id="rId94"/>
    <p:sldId id="672" r:id="rId95"/>
    <p:sldId id="719" r:id="rId96"/>
    <p:sldId id="717"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86"/>
            <p14:sldId id="587"/>
          </p14:sldIdLst>
        </p14:section>
        <p14:section name="I.2. Reminders from last week" id="{34DBAD3D-FB2D-4500-942D-85797B92BD30}">
          <p14:sldIdLst>
            <p14:sldId id="564"/>
            <p14:sldId id="565"/>
            <p14:sldId id="566"/>
            <p14:sldId id="577"/>
            <p14:sldId id="579"/>
            <p14:sldId id="610"/>
            <p14:sldId id="583"/>
            <p14:sldId id="581"/>
          </p14:sldIdLst>
        </p14:section>
        <p14:section name="II.1. Symmetries in Neural Networks" id="{B0F9A0AC-357C-4C65-8DEB-0DA75E7E8E57}">
          <p14:sldIdLst>
            <p14:sldId id="589"/>
            <p14:sldId id="611"/>
            <p14:sldId id="612"/>
            <p14:sldId id="613"/>
            <p14:sldId id="614"/>
            <p14:sldId id="615"/>
            <p14:sldId id="616"/>
          </p14:sldIdLst>
        </p14:section>
        <p14:section name="II.2. Common initializers" id="{13877876-3A89-4313-905B-A57957712C4D}">
          <p14:sldIdLst>
            <p14:sldId id="590"/>
            <p14:sldId id="639"/>
            <p14:sldId id="617"/>
            <p14:sldId id="620"/>
          </p14:sldIdLst>
        </p14:section>
        <p14:section name="II.3. The no free lunch theorem - part 1" id="{6DE7D8AF-A573-426E-B495-BFD5AC30439C}">
          <p14:sldIdLst>
            <p14:sldId id="623"/>
            <p14:sldId id="624"/>
            <p14:sldId id="645"/>
          </p14:sldIdLst>
        </p14:section>
        <p14:section name="III.1. The exploding gradient problem" id="{FEC201ED-103E-4039-9DC5-9B1D45D5118B}">
          <p14:sldIdLst>
            <p14:sldId id="591"/>
            <p14:sldId id="625"/>
            <p14:sldId id="626"/>
            <p14:sldId id="627"/>
            <p14:sldId id="628"/>
            <p14:sldId id="728"/>
            <p14:sldId id="629"/>
            <p14:sldId id="633"/>
            <p14:sldId id="714"/>
            <p14:sldId id="635"/>
            <p14:sldId id="630"/>
            <p14:sldId id="631"/>
            <p14:sldId id="634"/>
            <p14:sldId id="636"/>
            <p14:sldId id="715"/>
            <p14:sldId id="637"/>
            <p14:sldId id="638"/>
            <p14:sldId id="632"/>
          </p14:sldIdLst>
        </p14:section>
        <p14:section name="III.2. The vanishing gradient problem" id="{C6CA1955-825C-4D35-89FF-C283DF741F3B}">
          <p14:sldIdLst>
            <p14:sldId id="592"/>
            <p14:sldId id="640"/>
            <p14:sldId id="641"/>
            <p14:sldId id="642"/>
            <p14:sldId id="643"/>
            <p14:sldId id="644"/>
          </p14:sldIdLst>
        </p14:section>
        <p14:section name="IV.1. On the need for non-linearity" id="{DDA9EE0F-0813-42F6-A118-306C8350A7E5}">
          <p14:sldIdLst>
            <p14:sldId id="646"/>
            <p14:sldId id="647"/>
            <p14:sldId id="593"/>
            <p14:sldId id="648"/>
            <p14:sldId id="649"/>
            <p14:sldId id="650"/>
            <p14:sldId id="651"/>
            <p14:sldId id="652"/>
          </p14:sldIdLst>
        </p14:section>
        <p14:section name="IV.2. Effects of using an activation function" id="{739E123E-D1E1-40D0-9E4C-2D5FE9156FCC}">
          <p14:sldIdLst>
            <p14:sldId id="594"/>
            <p14:sldId id="653"/>
            <p14:sldId id="654"/>
            <p14:sldId id="726"/>
            <p14:sldId id="713"/>
            <p14:sldId id="729"/>
            <p14:sldId id="658"/>
            <p14:sldId id="657"/>
            <p14:sldId id="659"/>
            <p14:sldId id="660"/>
            <p14:sldId id="661"/>
            <p14:sldId id="662"/>
            <p14:sldId id="663"/>
            <p14:sldId id="665"/>
            <p14:sldId id="666"/>
            <p14:sldId id="667"/>
          </p14:sldIdLst>
        </p14:section>
        <p14:section name="IV.3. Examples of activation functions" id="{D9A7AA55-D3EC-434F-A372-F9D3C2F6A75B}">
          <p14:sldIdLst>
            <p14:sldId id="668"/>
            <p14:sldId id="669"/>
            <p14:sldId id="716"/>
            <p14:sldId id="670"/>
            <p14:sldId id="671"/>
          </p14:sldIdLst>
        </p14:section>
        <p14:section name="IV.4. Comparing Activation Functions" id="{BA53A43D-03E1-489A-A913-E709A6949603}">
          <p14:sldIdLst>
            <p14:sldId id="673"/>
            <p14:sldId id="720"/>
          </p14:sldIdLst>
        </p14:section>
        <p14:section name="IV.5. The universal approximation theorem" id="{4812B962-AF1F-40A1-83B8-EC595682FB5C}">
          <p14:sldIdLst>
            <p14:sldId id="596"/>
            <p14:sldId id="731"/>
          </p14:sldIdLst>
        </p14:section>
        <p14:section name="References and watchlist" id="{217B8593-1CA5-408D-B198-A5E6ACAB5948}">
          <p14:sldIdLst>
            <p14:sldId id="267"/>
            <p14:sldId id="718"/>
            <p14:sldId id="570"/>
            <p14:sldId id="621"/>
            <p14:sldId id="622"/>
          </p14:sldIdLst>
        </p14:section>
        <p14:section name="Bonus - Additional Initializers" id="{8DF2C4C4-8A78-4B04-A1C2-70254CB15F71}">
          <p14:sldIdLst>
            <p14:sldId id="725"/>
            <p14:sldId id="619"/>
            <p14:sldId id="721"/>
          </p14:sldIdLst>
        </p14:section>
        <p14:section name="Bonus - Additional Activation Functions" id="{3116B097-8818-428F-935C-38515904132F}">
          <p14:sldIdLst>
            <p14:sldId id="727"/>
            <p14:sldId id="723"/>
            <p14:sldId id="672"/>
            <p14:sldId id="719"/>
            <p14:sldId id="71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A3052-AB86-4EEC-AE91-27EE4F29D48A}" v="403" dt="2024-01-29T08:29:46.3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105"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0AD3080-3370-419A-93B6-4CECF7558CA1}"/>
    <pc:docChg chg="undo custSel addSld delSld modSld sldOrd modSection">
      <pc:chgData name="Matthieu De Mari" userId="dfb708c9-d8dc-439f-9a3b-c772bf4a311c" providerId="ADAL" clId="{A0AD3080-3370-419A-93B6-4CECF7558CA1}" dt="2023-06-15T10:22:44.884" v="944" actId="20577"/>
      <pc:docMkLst>
        <pc:docMk/>
      </pc:docMkLst>
      <pc:sldChg chg="modSp mod">
        <pc:chgData name="Matthieu De Mari" userId="dfb708c9-d8dc-439f-9a3b-c772bf4a311c" providerId="ADAL" clId="{A0AD3080-3370-419A-93B6-4CECF7558CA1}" dt="2023-06-15T09:54:45.344" v="11" actId="20577"/>
        <pc:sldMkLst>
          <pc:docMk/>
          <pc:sldMk cId="2506094589" sldId="565"/>
        </pc:sldMkLst>
        <pc:spChg chg="mod">
          <ac:chgData name="Matthieu De Mari" userId="dfb708c9-d8dc-439f-9a3b-c772bf4a311c" providerId="ADAL" clId="{A0AD3080-3370-419A-93B6-4CECF7558CA1}" dt="2023-06-15T09:54:45.344" v="11" actId="20577"/>
          <ac:spMkLst>
            <pc:docMk/>
            <pc:sldMk cId="2506094589" sldId="565"/>
            <ac:spMk id="7" creationId="{351BBB68-C97A-F968-8AD2-DE508BF2C073}"/>
          </ac:spMkLst>
        </pc:spChg>
      </pc:sldChg>
      <pc:sldChg chg="modSp mod">
        <pc:chgData name="Matthieu De Mari" userId="dfb708c9-d8dc-439f-9a3b-c772bf4a311c" providerId="ADAL" clId="{A0AD3080-3370-419A-93B6-4CECF7558CA1}" dt="2023-06-15T09:55:02.170" v="15" actId="14100"/>
        <pc:sldMkLst>
          <pc:docMk/>
          <pc:sldMk cId="2861982866" sldId="566"/>
        </pc:sldMkLst>
        <pc:spChg chg="mod">
          <ac:chgData name="Matthieu De Mari" userId="dfb708c9-d8dc-439f-9a3b-c772bf4a311c" providerId="ADAL" clId="{A0AD3080-3370-419A-93B6-4CECF7558CA1}" dt="2023-06-15T09:54:59.584" v="14" actId="14100"/>
          <ac:spMkLst>
            <pc:docMk/>
            <pc:sldMk cId="2861982866" sldId="566"/>
            <ac:spMk id="12" creationId="{DD3CD9CC-3DB1-E108-6A9D-978D92CBFE28}"/>
          </ac:spMkLst>
        </pc:spChg>
        <pc:cxnChg chg="mod">
          <ac:chgData name="Matthieu De Mari" userId="dfb708c9-d8dc-439f-9a3b-c772bf4a311c" providerId="ADAL" clId="{A0AD3080-3370-419A-93B6-4CECF7558CA1}" dt="2023-06-15T09:55:02.170" v="15" actId="14100"/>
          <ac:cxnSpMkLst>
            <pc:docMk/>
            <pc:sldMk cId="2861982866" sldId="566"/>
            <ac:cxnSpMk id="14" creationId="{C64E9A37-A7F7-360B-952C-B89423628496}"/>
          </ac:cxnSpMkLst>
        </pc:cxnChg>
      </pc:sldChg>
      <pc:sldChg chg="modSp">
        <pc:chgData name="Matthieu De Mari" userId="dfb708c9-d8dc-439f-9a3b-c772bf4a311c" providerId="ADAL" clId="{A0AD3080-3370-419A-93B6-4CECF7558CA1}" dt="2023-06-15T09:55:10.350" v="16" actId="113"/>
        <pc:sldMkLst>
          <pc:docMk/>
          <pc:sldMk cId="1620224169" sldId="577"/>
        </pc:sldMkLst>
        <pc:spChg chg="mod">
          <ac:chgData name="Matthieu De Mari" userId="dfb708c9-d8dc-439f-9a3b-c772bf4a311c" providerId="ADAL" clId="{A0AD3080-3370-419A-93B6-4CECF7558CA1}" dt="2023-06-15T09:55:10.350" v="16" actId="113"/>
          <ac:spMkLst>
            <pc:docMk/>
            <pc:sldMk cId="1620224169" sldId="577"/>
            <ac:spMk id="8" creationId="{56F73953-A2CE-A62E-D071-2A65983D9173}"/>
          </ac:spMkLst>
        </pc:spChg>
      </pc:sldChg>
      <pc:sldChg chg="del">
        <pc:chgData name="Matthieu De Mari" userId="dfb708c9-d8dc-439f-9a3b-c772bf4a311c" providerId="ADAL" clId="{A0AD3080-3370-419A-93B6-4CECF7558CA1}" dt="2023-06-15T09:56:24.030" v="65" actId="47"/>
        <pc:sldMkLst>
          <pc:docMk/>
          <pc:sldMk cId="174187107" sldId="578"/>
        </pc:sldMkLst>
      </pc:sldChg>
      <pc:sldChg chg="modSp">
        <pc:chgData name="Matthieu De Mari" userId="dfb708c9-d8dc-439f-9a3b-c772bf4a311c" providerId="ADAL" clId="{A0AD3080-3370-419A-93B6-4CECF7558CA1}" dt="2023-06-15T09:55:12.794" v="17" actId="113"/>
        <pc:sldMkLst>
          <pc:docMk/>
          <pc:sldMk cId="3045576156" sldId="579"/>
        </pc:sldMkLst>
        <pc:spChg chg="mod">
          <ac:chgData name="Matthieu De Mari" userId="dfb708c9-d8dc-439f-9a3b-c772bf4a311c" providerId="ADAL" clId="{A0AD3080-3370-419A-93B6-4CECF7558CA1}" dt="2023-06-15T09:55:12.794" v="17" actId="113"/>
          <ac:spMkLst>
            <pc:docMk/>
            <pc:sldMk cId="3045576156" sldId="579"/>
            <ac:spMk id="8" creationId="{56F73953-A2CE-A62E-D071-2A65983D9173}"/>
          </ac:spMkLst>
        </pc:spChg>
      </pc:sldChg>
      <pc:sldChg chg="addSp modSp mod">
        <pc:chgData name="Matthieu De Mari" userId="dfb708c9-d8dc-439f-9a3b-c772bf4a311c" providerId="ADAL" clId="{A0AD3080-3370-419A-93B6-4CECF7558CA1}" dt="2023-06-15T09:55:47.618" v="20" actId="1076"/>
        <pc:sldMkLst>
          <pc:docMk/>
          <pc:sldMk cId="2134879360" sldId="581"/>
        </pc:sldMkLst>
        <pc:picChg chg="add mod">
          <ac:chgData name="Matthieu De Mari" userId="dfb708c9-d8dc-439f-9a3b-c772bf4a311c" providerId="ADAL" clId="{A0AD3080-3370-419A-93B6-4CECF7558CA1}" dt="2023-06-15T09:55:47.618" v="20" actId="1076"/>
          <ac:picMkLst>
            <pc:docMk/>
            <pc:sldMk cId="2134879360" sldId="581"/>
            <ac:picMk id="2" creationId="{6CEB1BB5-335B-8F92-B23C-95DB78B9A2F6}"/>
          </ac:picMkLst>
        </pc:picChg>
      </pc:sldChg>
      <pc:sldChg chg="modSp del mod">
        <pc:chgData name="Matthieu De Mari" userId="dfb708c9-d8dc-439f-9a3b-c772bf4a311c" providerId="ADAL" clId="{A0AD3080-3370-419A-93B6-4CECF7558CA1}" dt="2023-06-15T09:55:49.228" v="21" actId="47"/>
        <pc:sldMkLst>
          <pc:docMk/>
          <pc:sldMk cId="1162878205" sldId="582"/>
        </pc:sldMkLst>
        <pc:picChg chg="mod modCrop">
          <ac:chgData name="Matthieu De Mari" userId="dfb708c9-d8dc-439f-9a3b-c772bf4a311c" providerId="ADAL" clId="{A0AD3080-3370-419A-93B6-4CECF7558CA1}" dt="2023-06-15T09:55:42.477" v="18" actId="732"/>
          <ac:picMkLst>
            <pc:docMk/>
            <pc:sldMk cId="1162878205" sldId="582"/>
            <ac:picMk id="3" creationId="{9E78ADEC-B29A-5E01-25E5-5D154C757A8E}"/>
          </ac:picMkLst>
        </pc:picChg>
      </pc:sldChg>
      <pc:sldChg chg="modSp mod ord">
        <pc:chgData name="Matthieu De Mari" userId="dfb708c9-d8dc-439f-9a3b-c772bf4a311c" providerId="ADAL" clId="{A0AD3080-3370-419A-93B6-4CECF7558CA1}" dt="2023-06-15T09:56:32.240" v="83" actId="20577"/>
        <pc:sldMkLst>
          <pc:docMk/>
          <pc:sldMk cId="2761289253" sldId="583"/>
        </pc:sldMkLst>
        <pc:spChg chg="mod">
          <ac:chgData name="Matthieu De Mari" userId="dfb708c9-d8dc-439f-9a3b-c772bf4a311c" providerId="ADAL" clId="{A0AD3080-3370-419A-93B6-4CECF7558CA1}" dt="2023-06-15T09:56:32.240" v="83" actId="20577"/>
          <ac:spMkLst>
            <pc:docMk/>
            <pc:sldMk cId="2761289253" sldId="583"/>
            <ac:spMk id="2" creationId="{414B51D0-3157-BB55-3D73-2FB657EE111C}"/>
          </ac:spMkLst>
        </pc:spChg>
      </pc:sldChg>
      <pc:sldChg chg="modSp mod">
        <pc:chgData name="Matthieu De Mari" userId="dfb708c9-d8dc-439f-9a3b-c772bf4a311c" providerId="ADAL" clId="{A0AD3080-3370-419A-93B6-4CECF7558CA1}" dt="2023-06-15T09:57:06.040" v="85" actId="14100"/>
        <pc:sldMkLst>
          <pc:docMk/>
          <pc:sldMk cId="2517159219" sldId="589"/>
        </pc:sldMkLst>
        <pc:spChg chg="mod">
          <ac:chgData name="Matthieu De Mari" userId="dfb708c9-d8dc-439f-9a3b-c772bf4a311c" providerId="ADAL" clId="{A0AD3080-3370-419A-93B6-4CECF7558CA1}" dt="2023-06-15T09:57:06.040" v="85" actId="14100"/>
          <ac:spMkLst>
            <pc:docMk/>
            <pc:sldMk cId="2517159219" sldId="589"/>
            <ac:spMk id="5" creationId="{907B618C-56C3-627D-97E6-AC5AB6A248D3}"/>
          </ac:spMkLst>
        </pc:spChg>
      </pc:sldChg>
      <pc:sldChg chg="modSp mod">
        <pc:chgData name="Matthieu De Mari" userId="dfb708c9-d8dc-439f-9a3b-c772bf4a311c" providerId="ADAL" clId="{A0AD3080-3370-419A-93B6-4CECF7558CA1}" dt="2023-06-15T09:58:59.643" v="115" actId="20577"/>
        <pc:sldMkLst>
          <pc:docMk/>
          <pc:sldMk cId="4137211541" sldId="590"/>
        </pc:sldMkLst>
        <pc:spChg chg="mod">
          <ac:chgData name="Matthieu De Mari" userId="dfb708c9-d8dc-439f-9a3b-c772bf4a311c" providerId="ADAL" clId="{A0AD3080-3370-419A-93B6-4CECF7558CA1}" dt="2023-06-15T09:58:59.643" v="115" actId="20577"/>
          <ac:spMkLst>
            <pc:docMk/>
            <pc:sldMk cId="4137211541" sldId="590"/>
            <ac:spMk id="5" creationId="{0A7B0056-41D4-B489-229E-8C898A3A5904}"/>
          </ac:spMkLst>
        </pc:spChg>
      </pc:sldChg>
      <pc:sldChg chg="modSp mod">
        <pc:chgData name="Matthieu De Mari" userId="dfb708c9-d8dc-439f-9a3b-c772bf4a311c" providerId="ADAL" clId="{A0AD3080-3370-419A-93B6-4CECF7558CA1}" dt="2023-06-15T10:04:37.283" v="202" actId="20577"/>
        <pc:sldMkLst>
          <pc:docMk/>
          <pc:sldMk cId="2947484205" sldId="591"/>
        </pc:sldMkLst>
        <pc:spChg chg="mod">
          <ac:chgData name="Matthieu De Mari" userId="dfb708c9-d8dc-439f-9a3b-c772bf4a311c" providerId="ADAL" clId="{A0AD3080-3370-419A-93B6-4CECF7558CA1}" dt="2023-06-15T10:04:27.999" v="198" actId="20577"/>
          <ac:spMkLst>
            <pc:docMk/>
            <pc:sldMk cId="2947484205" sldId="591"/>
            <ac:spMk id="2" creationId="{8E6CFB85-890C-CF06-4293-6A59483322FC}"/>
          </ac:spMkLst>
        </pc:spChg>
        <pc:spChg chg="mod">
          <ac:chgData name="Matthieu De Mari" userId="dfb708c9-d8dc-439f-9a3b-c772bf4a311c" providerId="ADAL" clId="{A0AD3080-3370-419A-93B6-4CECF7558CA1}" dt="2023-06-15T10:04:37.283" v="202" actId="20577"/>
          <ac:spMkLst>
            <pc:docMk/>
            <pc:sldMk cId="2947484205" sldId="591"/>
            <ac:spMk id="3" creationId="{039E8209-3BE5-7E9D-E54E-A7C1CF1222EE}"/>
          </ac:spMkLst>
        </pc:spChg>
      </pc:sldChg>
      <pc:sldChg chg="modSp mod">
        <pc:chgData name="Matthieu De Mari" userId="dfb708c9-d8dc-439f-9a3b-c772bf4a311c" providerId="ADAL" clId="{A0AD3080-3370-419A-93B6-4CECF7558CA1}" dt="2023-06-15T10:13:54.015" v="708" actId="20577"/>
        <pc:sldMkLst>
          <pc:docMk/>
          <pc:sldMk cId="3262392835" sldId="593"/>
        </pc:sldMkLst>
        <pc:spChg chg="mod">
          <ac:chgData name="Matthieu De Mari" userId="dfb708c9-d8dc-439f-9a3b-c772bf4a311c" providerId="ADAL" clId="{A0AD3080-3370-419A-93B6-4CECF7558CA1}" dt="2023-06-15T10:13:54.015" v="708" actId="20577"/>
          <ac:spMkLst>
            <pc:docMk/>
            <pc:sldMk cId="3262392835" sldId="593"/>
            <ac:spMk id="4" creationId="{0A6D0783-241D-0B11-03E2-9F4FF3BEE947}"/>
          </ac:spMkLst>
        </pc:spChg>
      </pc:sldChg>
      <pc:sldChg chg="modSp mod">
        <pc:chgData name="Matthieu De Mari" userId="dfb708c9-d8dc-439f-9a3b-c772bf4a311c" providerId="ADAL" clId="{A0AD3080-3370-419A-93B6-4CECF7558CA1}" dt="2023-06-15T10:17:41.928" v="795" actId="14100"/>
        <pc:sldMkLst>
          <pc:docMk/>
          <pc:sldMk cId="763709586" sldId="594"/>
        </pc:sldMkLst>
        <pc:spChg chg="mod">
          <ac:chgData name="Matthieu De Mari" userId="dfb708c9-d8dc-439f-9a3b-c772bf4a311c" providerId="ADAL" clId="{A0AD3080-3370-419A-93B6-4CECF7558CA1}" dt="2023-06-15T10:17:41.928" v="795" actId="14100"/>
          <ac:spMkLst>
            <pc:docMk/>
            <pc:sldMk cId="763709586" sldId="594"/>
            <ac:spMk id="8" creationId="{FDD82B0F-F49C-1DDC-F409-9379DAAAEF47}"/>
          </ac:spMkLst>
        </pc:spChg>
        <pc:graphicFrameChg chg="mod">
          <ac:chgData name="Matthieu De Mari" userId="dfb708c9-d8dc-439f-9a3b-c772bf4a311c" providerId="ADAL" clId="{A0AD3080-3370-419A-93B6-4CECF7558CA1}" dt="2023-06-15T10:17:37.815" v="794" actId="20577"/>
          <ac:graphicFrameMkLst>
            <pc:docMk/>
            <pc:sldMk cId="763709586" sldId="594"/>
            <ac:graphicFrameMk id="6" creationId="{4078484C-D331-C08C-24DF-BE42BAC0C241}"/>
          </ac:graphicFrameMkLst>
        </pc:graphicFrameChg>
      </pc:sldChg>
      <pc:sldChg chg="modSp mod">
        <pc:chgData name="Matthieu De Mari" userId="dfb708c9-d8dc-439f-9a3b-c772bf4a311c" providerId="ADAL" clId="{A0AD3080-3370-419A-93B6-4CECF7558CA1}" dt="2023-06-15T10:22:44.884" v="944" actId="20577"/>
        <pc:sldMkLst>
          <pc:docMk/>
          <pc:sldMk cId="2102102519" sldId="596"/>
        </pc:sldMkLst>
        <pc:spChg chg="mod">
          <ac:chgData name="Matthieu De Mari" userId="dfb708c9-d8dc-439f-9a3b-c772bf4a311c" providerId="ADAL" clId="{A0AD3080-3370-419A-93B6-4CECF7558CA1}" dt="2023-06-15T10:22:44.884" v="944" actId="20577"/>
          <ac:spMkLst>
            <pc:docMk/>
            <pc:sldMk cId="2102102519" sldId="596"/>
            <ac:spMk id="3" creationId="{65B824D3-4DEB-794C-AD03-F99D5C352C70}"/>
          </ac:spMkLst>
        </pc:spChg>
      </pc:sldChg>
      <pc:sldChg chg="addSp delSp modSp mod">
        <pc:chgData name="Matthieu De Mari" userId="dfb708c9-d8dc-439f-9a3b-c772bf4a311c" providerId="ADAL" clId="{A0AD3080-3370-419A-93B6-4CECF7558CA1}" dt="2023-06-15T09:58:08.814" v="97"/>
        <pc:sldMkLst>
          <pc:docMk/>
          <pc:sldMk cId="3213143018" sldId="615"/>
        </pc:sldMkLst>
        <pc:spChg chg="del mod">
          <ac:chgData name="Matthieu De Mari" userId="dfb708c9-d8dc-439f-9a3b-c772bf4a311c" providerId="ADAL" clId="{A0AD3080-3370-419A-93B6-4CECF7558CA1}" dt="2023-06-15T09:58:04.930" v="95" actId="478"/>
          <ac:spMkLst>
            <pc:docMk/>
            <pc:sldMk cId="3213143018" sldId="615"/>
            <ac:spMk id="5" creationId="{907B618C-56C3-627D-97E6-AC5AB6A248D3}"/>
          </ac:spMkLst>
        </pc:spChg>
        <pc:spChg chg="add del mod">
          <ac:chgData name="Matthieu De Mari" userId="dfb708c9-d8dc-439f-9a3b-c772bf4a311c" providerId="ADAL" clId="{A0AD3080-3370-419A-93B6-4CECF7558CA1}" dt="2023-06-15T09:58:08.380" v="96" actId="478"/>
          <ac:spMkLst>
            <pc:docMk/>
            <pc:sldMk cId="3213143018" sldId="615"/>
            <ac:spMk id="6" creationId="{F3B16C9E-B4C6-CC6E-EBC8-6D7CBD17C4EC}"/>
          </ac:spMkLst>
        </pc:spChg>
        <pc:spChg chg="add mod">
          <ac:chgData name="Matthieu De Mari" userId="dfb708c9-d8dc-439f-9a3b-c772bf4a311c" providerId="ADAL" clId="{A0AD3080-3370-419A-93B6-4CECF7558CA1}" dt="2023-06-15T09:58:08.814" v="97"/>
          <ac:spMkLst>
            <pc:docMk/>
            <pc:sldMk cId="3213143018" sldId="615"/>
            <ac:spMk id="7" creationId="{31C4D057-7509-1C70-7D24-D045801CAC61}"/>
          </ac:spMkLst>
        </pc:spChg>
      </pc:sldChg>
      <pc:sldChg chg="addSp delSp modSp mod">
        <pc:chgData name="Matthieu De Mari" userId="dfb708c9-d8dc-439f-9a3b-c772bf4a311c" providerId="ADAL" clId="{A0AD3080-3370-419A-93B6-4CECF7558CA1}" dt="2023-06-15T09:58:45.113" v="114" actId="20577"/>
        <pc:sldMkLst>
          <pc:docMk/>
          <pc:sldMk cId="272248794" sldId="616"/>
        </pc:sldMkLst>
        <pc:spChg chg="mod">
          <ac:chgData name="Matthieu De Mari" userId="dfb708c9-d8dc-439f-9a3b-c772bf4a311c" providerId="ADAL" clId="{A0AD3080-3370-419A-93B6-4CECF7558CA1}" dt="2023-06-15T09:58:45.113" v="114" actId="20577"/>
          <ac:spMkLst>
            <pc:docMk/>
            <pc:sldMk cId="272248794" sldId="616"/>
            <ac:spMk id="2" creationId="{F155462C-3DEF-4B5A-AA92-FDAF554521A8}"/>
          </ac:spMkLst>
        </pc:spChg>
        <pc:spChg chg="del mod">
          <ac:chgData name="Matthieu De Mari" userId="dfb708c9-d8dc-439f-9a3b-c772bf4a311c" providerId="ADAL" clId="{A0AD3080-3370-419A-93B6-4CECF7558CA1}" dt="2023-06-15T09:57:53.685" v="91" actId="478"/>
          <ac:spMkLst>
            <pc:docMk/>
            <pc:sldMk cId="272248794" sldId="616"/>
            <ac:spMk id="5" creationId="{907B618C-56C3-627D-97E6-AC5AB6A248D3}"/>
          </ac:spMkLst>
        </pc:spChg>
        <pc:spChg chg="add del mod">
          <ac:chgData name="Matthieu De Mari" userId="dfb708c9-d8dc-439f-9a3b-c772bf4a311c" providerId="ADAL" clId="{A0AD3080-3370-419A-93B6-4CECF7558CA1}" dt="2023-06-15T09:57:56.460" v="92" actId="478"/>
          <ac:spMkLst>
            <pc:docMk/>
            <pc:sldMk cId="272248794" sldId="616"/>
            <ac:spMk id="6" creationId="{BA6EA83A-78A5-13E1-DA0E-A36E7626C851}"/>
          </ac:spMkLst>
        </pc:spChg>
        <pc:spChg chg="add mod">
          <ac:chgData name="Matthieu De Mari" userId="dfb708c9-d8dc-439f-9a3b-c772bf4a311c" providerId="ADAL" clId="{A0AD3080-3370-419A-93B6-4CECF7558CA1}" dt="2023-06-15T09:58:25.880" v="102" actId="27636"/>
          <ac:spMkLst>
            <pc:docMk/>
            <pc:sldMk cId="272248794" sldId="616"/>
            <ac:spMk id="7" creationId="{B82D45ED-0B21-DE4A-FF66-9F997E3A6F54}"/>
          </ac:spMkLst>
        </pc:spChg>
      </pc:sldChg>
      <pc:sldChg chg="modSp mod">
        <pc:chgData name="Matthieu De Mari" userId="dfb708c9-d8dc-439f-9a3b-c772bf4a311c" providerId="ADAL" clId="{A0AD3080-3370-419A-93B6-4CECF7558CA1}" dt="2023-06-15T10:00:56.181" v="124" actId="20577"/>
        <pc:sldMkLst>
          <pc:docMk/>
          <pc:sldMk cId="3019639347" sldId="620"/>
        </pc:sldMkLst>
        <pc:spChg chg="mod">
          <ac:chgData name="Matthieu De Mari" userId="dfb708c9-d8dc-439f-9a3b-c772bf4a311c" providerId="ADAL" clId="{A0AD3080-3370-419A-93B6-4CECF7558CA1}" dt="2023-06-15T10:00:56.181" v="124" actId="20577"/>
          <ac:spMkLst>
            <pc:docMk/>
            <pc:sldMk cId="3019639347" sldId="620"/>
            <ac:spMk id="5" creationId="{0A7B0056-41D4-B489-229E-8C898A3A5904}"/>
          </ac:spMkLst>
        </pc:spChg>
      </pc:sldChg>
      <pc:sldChg chg="modSp mod">
        <pc:chgData name="Matthieu De Mari" userId="dfb708c9-d8dc-439f-9a3b-c772bf4a311c" providerId="ADAL" clId="{A0AD3080-3370-419A-93B6-4CECF7558CA1}" dt="2023-06-15T10:03:09.748" v="168" actId="27636"/>
        <pc:sldMkLst>
          <pc:docMk/>
          <pc:sldMk cId="2973345057" sldId="623"/>
        </pc:sldMkLst>
        <pc:spChg chg="mod">
          <ac:chgData name="Matthieu De Mari" userId="dfb708c9-d8dc-439f-9a3b-c772bf4a311c" providerId="ADAL" clId="{A0AD3080-3370-419A-93B6-4CECF7558CA1}" dt="2023-06-15T10:03:09.748" v="168" actId="27636"/>
          <ac:spMkLst>
            <pc:docMk/>
            <pc:sldMk cId="2973345057" sldId="623"/>
            <ac:spMk id="5" creationId="{0A7B0056-41D4-B489-229E-8C898A3A5904}"/>
          </ac:spMkLst>
        </pc:spChg>
      </pc:sldChg>
      <pc:sldChg chg="modSp mod">
        <pc:chgData name="Matthieu De Mari" userId="dfb708c9-d8dc-439f-9a3b-c772bf4a311c" providerId="ADAL" clId="{A0AD3080-3370-419A-93B6-4CECF7558CA1}" dt="2023-06-15T10:04:18.449" v="180" actId="14100"/>
        <pc:sldMkLst>
          <pc:docMk/>
          <pc:sldMk cId="1370451381" sldId="626"/>
        </pc:sldMkLst>
        <pc:spChg chg="mod">
          <ac:chgData name="Matthieu De Mari" userId="dfb708c9-d8dc-439f-9a3b-c772bf4a311c" providerId="ADAL" clId="{A0AD3080-3370-419A-93B6-4CECF7558CA1}" dt="2023-06-15T10:04:18.449" v="180" actId="14100"/>
          <ac:spMkLst>
            <pc:docMk/>
            <pc:sldMk cId="1370451381" sldId="626"/>
            <ac:spMk id="7" creationId="{FE76E93B-C174-ABC8-A6FE-29540C96E6EB}"/>
          </ac:spMkLst>
        </pc:spChg>
      </pc:sldChg>
      <pc:sldChg chg="modSp mod">
        <pc:chgData name="Matthieu De Mari" userId="dfb708c9-d8dc-439f-9a3b-c772bf4a311c" providerId="ADAL" clId="{A0AD3080-3370-419A-93B6-4CECF7558CA1}" dt="2023-06-15T10:05:36.519" v="233" actId="20577"/>
        <pc:sldMkLst>
          <pc:docMk/>
          <pc:sldMk cId="2143533983" sldId="627"/>
        </pc:sldMkLst>
        <pc:spChg chg="mod">
          <ac:chgData name="Matthieu De Mari" userId="dfb708c9-d8dc-439f-9a3b-c772bf4a311c" providerId="ADAL" clId="{A0AD3080-3370-419A-93B6-4CECF7558CA1}" dt="2023-06-15T10:05:36.519" v="233" actId="20577"/>
          <ac:spMkLst>
            <pc:docMk/>
            <pc:sldMk cId="2143533983" sldId="627"/>
            <ac:spMk id="5" creationId="{1EB9408D-F386-3AF2-19A5-5BF432A0ABD5}"/>
          </ac:spMkLst>
        </pc:spChg>
      </pc:sldChg>
      <pc:sldChg chg="modSp mod">
        <pc:chgData name="Matthieu De Mari" userId="dfb708c9-d8dc-439f-9a3b-c772bf4a311c" providerId="ADAL" clId="{A0AD3080-3370-419A-93B6-4CECF7558CA1}" dt="2023-06-15T10:05:58.541" v="237" actId="114"/>
        <pc:sldMkLst>
          <pc:docMk/>
          <pc:sldMk cId="4194419191" sldId="628"/>
        </pc:sldMkLst>
        <pc:spChg chg="mod">
          <ac:chgData name="Matthieu De Mari" userId="dfb708c9-d8dc-439f-9a3b-c772bf4a311c" providerId="ADAL" clId="{A0AD3080-3370-419A-93B6-4CECF7558CA1}" dt="2023-06-15T10:05:58.541" v="237" actId="114"/>
          <ac:spMkLst>
            <pc:docMk/>
            <pc:sldMk cId="4194419191" sldId="628"/>
            <ac:spMk id="4" creationId="{7A4AB427-F8D7-DB85-4E07-2BF6BB0FE9E9}"/>
          </ac:spMkLst>
        </pc:spChg>
      </pc:sldChg>
      <pc:sldChg chg="modSp mod">
        <pc:chgData name="Matthieu De Mari" userId="dfb708c9-d8dc-439f-9a3b-c772bf4a311c" providerId="ADAL" clId="{A0AD3080-3370-419A-93B6-4CECF7558CA1}" dt="2023-06-15T10:12:19.491" v="646" actId="1076"/>
        <pc:sldMkLst>
          <pc:docMk/>
          <pc:sldMk cId="2108370273" sldId="632"/>
        </pc:sldMkLst>
        <pc:spChg chg="mod">
          <ac:chgData name="Matthieu De Mari" userId="dfb708c9-d8dc-439f-9a3b-c772bf4a311c" providerId="ADAL" clId="{A0AD3080-3370-419A-93B6-4CECF7558CA1}" dt="2023-06-15T10:12:19.491" v="646" actId="1076"/>
          <ac:spMkLst>
            <pc:docMk/>
            <pc:sldMk cId="2108370273" sldId="632"/>
            <ac:spMk id="4" creationId="{748A84E3-E56D-689A-FE33-F385477C9C5D}"/>
          </ac:spMkLst>
        </pc:spChg>
      </pc:sldChg>
      <pc:sldChg chg="addSp delSp modSp mod modClrScheme chgLayout">
        <pc:chgData name="Matthieu De Mari" userId="dfb708c9-d8dc-439f-9a3b-c772bf4a311c" providerId="ADAL" clId="{A0AD3080-3370-419A-93B6-4CECF7558CA1}" dt="2023-06-15T10:06:39.733" v="245" actId="27636"/>
        <pc:sldMkLst>
          <pc:docMk/>
          <pc:sldMk cId="1116604702" sldId="633"/>
        </pc:sldMkLst>
        <pc:spChg chg="mod ord">
          <ac:chgData name="Matthieu De Mari" userId="dfb708c9-d8dc-439f-9a3b-c772bf4a311c" providerId="ADAL" clId="{A0AD3080-3370-419A-93B6-4CECF7558CA1}" dt="2023-06-15T10:06:39.700" v="244" actId="700"/>
          <ac:spMkLst>
            <pc:docMk/>
            <pc:sldMk cId="1116604702" sldId="633"/>
            <ac:spMk id="2" creationId="{7758C663-EEE1-B1E2-276D-3A81CA0C7444}"/>
          </ac:spMkLst>
        </pc:spChg>
        <pc:spChg chg="mod ord">
          <ac:chgData name="Matthieu De Mari" userId="dfb708c9-d8dc-439f-9a3b-c772bf4a311c" providerId="ADAL" clId="{A0AD3080-3370-419A-93B6-4CECF7558CA1}" dt="2023-06-15T10:06:39.733" v="245" actId="27636"/>
          <ac:spMkLst>
            <pc:docMk/>
            <pc:sldMk cId="1116604702" sldId="633"/>
            <ac:spMk id="3" creationId="{BF44B0CF-0CAC-3504-7AB3-559E76A4A1BC}"/>
          </ac:spMkLst>
        </pc:spChg>
        <pc:spChg chg="del">
          <ac:chgData name="Matthieu De Mari" userId="dfb708c9-d8dc-439f-9a3b-c772bf4a311c" providerId="ADAL" clId="{A0AD3080-3370-419A-93B6-4CECF7558CA1}" dt="2023-06-15T10:06:31.283" v="239" actId="478"/>
          <ac:spMkLst>
            <pc:docMk/>
            <pc:sldMk cId="1116604702" sldId="633"/>
            <ac:spMk id="5" creationId="{9F4ADEEE-8076-6BB7-C9A4-0291B185360A}"/>
          </ac:spMkLst>
        </pc:spChg>
        <pc:spChg chg="add del mod">
          <ac:chgData name="Matthieu De Mari" userId="dfb708c9-d8dc-439f-9a3b-c772bf4a311c" providerId="ADAL" clId="{A0AD3080-3370-419A-93B6-4CECF7558CA1}" dt="2023-06-15T10:06:32.433" v="240" actId="478"/>
          <ac:spMkLst>
            <pc:docMk/>
            <pc:sldMk cId="1116604702" sldId="633"/>
            <ac:spMk id="6" creationId="{681596B6-532F-46BA-F9E6-359741D88B98}"/>
          </ac:spMkLst>
        </pc:spChg>
        <pc:graphicFrameChg chg="del">
          <ac:chgData name="Matthieu De Mari" userId="dfb708c9-d8dc-439f-9a3b-c772bf4a311c" providerId="ADAL" clId="{A0AD3080-3370-419A-93B6-4CECF7558CA1}" dt="2023-06-15T10:06:33.468" v="241" actId="478"/>
          <ac:graphicFrameMkLst>
            <pc:docMk/>
            <pc:sldMk cId="1116604702" sldId="633"/>
            <ac:graphicFrameMk id="8" creationId="{E84BC276-639D-F75D-4745-DBA3526EDAAD}"/>
          </ac:graphicFrameMkLst>
        </pc:graphicFrameChg>
      </pc:sldChg>
      <pc:sldChg chg="modSp mod">
        <pc:chgData name="Matthieu De Mari" userId="dfb708c9-d8dc-439f-9a3b-c772bf4a311c" providerId="ADAL" clId="{A0AD3080-3370-419A-93B6-4CECF7558CA1}" dt="2023-06-15T10:07:51.211" v="264" actId="20577"/>
        <pc:sldMkLst>
          <pc:docMk/>
          <pc:sldMk cId="2709894763" sldId="634"/>
        </pc:sldMkLst>
        <pc:spChg chg="mod">
          <ac:chgData name="Matthieu De Mari" userId="dfb708c9-d8dc-439f-9a3b-c772bf4a311c" providerId="ADAL" clId="{A0AD3080-3370-419A-93B6-4CECF7558CA1}" dt="2023-06-15T10:07:51.211" v="264" actId="20577"/>
          <ac:spMkLst>
            <pc:docMk/>
            <pc:sldMk cId="2709894763" sldId="634"/>
            <ac:spMk id="5" creationId="{0A7B0056-41D4-B489-229E-8C898A3A5904}"/>
          </ac:spMkLst>
        </pc:spChg>
      </pc:sldChg>
      <pc:sldChg chg="addSp delSp modSp mod modClrScheme chgLayout">
        <pc:chgData name="Matthieu De Mari" userId="dfb708c9-d8dc-439f-9a3b-c772bf4a311c" providerId="ADAL" clId="{A0AD3080-3370-419A-93B6-4CECF7558CA1}" dt="2023-06-15T10:10:55.459" v="605" actId="20577"/>
        <pc:sldMkLst>
          <pc:docMk/>
          <pc:sldMk cId="283574109" sldId="636"/>
        </pc:sldMkLst>
        <pc:spChg chg="mod ord">
          <ac:chgData name="Matthieu De Mari" userId="dfb708c9-d8dc-439f-9a3b-c772bf4a311c" providerId="ADAL" clId="{A0AD3080-3370-419A-93B6-4CECF7558CA1}" dt="2023-06-15T10:09:44.301" v="359" actId="700"/>
          <ac:spMkLst>
            <pc:docMk/>
            <pc:sldMk cId="283574109" sldId="636"/>
            <ac:spMk id="2" creationId="{7758C663-EEE1-B1E2-276D-3A81CA0C7444}"/>
          </ac:spMkLst>
        </pc:spChg>
        <pc:spChg chg="mod ord">
          <ac:chgData name="Matthieu De Mari" userId="dfb708c9-d8dc-439f-9a3b-c772bf4a311c" providerId="ADAL" clId="{A0AD3080-3370-419A-93B6-4CECF7558CA1}" dt="2023-06-15T10:10:55.459" v="605" actId="20577"/>
          <ac:spMkLst>
            <pc:docMk/>
            <pc:sldMk cId="283574109" sldId="636"/>
            <ac:spMk id="3" creationId="{BF44B0CF-0CAC-3504-7AB3-559E76A4A1BC}"/>
          </ac:spMkLst>
        </pc:spChg>
        <pc:spChg chg="del mod">
          <ac:chgData name="Matthieu De Mari" userId="dfb708c9-d8dc-439f-9a3b-c772bf4a311c" providerId="ADAL" clId="{A0AD3080-3370-419A-93B6-4CECF7558CA1}" dt="2023-06-15T10:09:38.190" v="356" actId="478"/>
          <ac:spMkLst>
            <pc:docMk/>
            <pc:sldMk cId="283574109" sldId="636"/>
            <ac:spMk id="5" creationId="{9F4ADEEE-8076-6BB7-C9A4-0291B185360A}"/>
          </ac:spMkLst>
        </pc:spChg>
        <pc:spChg chg="add del mod">
          <ac:chgData name="Matthieu De Mari" userId="dfb708c9-d8dc-439f-9a3b-c772bf4a311c" providerId="ADAL" clId="{A0AD3080-3370-419A-93B6-4CECF7558CA1}" dt="2023-06-15T10:09:40.200" v="357" actId="478"/>
          <ac:spMkLst>
            <pc:docMk/>
            <pc:sldMk cId="283574109" sldId="636"/>
            <ac:spMk id="6" creationId="{DFCBA00C-43E2-0C72-8F46-C39C87CC6C8F}"/>
          </ac:spMkLst>
        </pc:spChg>
        <pc:picChg chg="del">
          <ac:chgData name="Matthieu De Mari" userId="dfb708c9-d8dc-439f-9a3b-c772bf4a311c" providerId="ADAL" clId="{A0AD3080-3370-419A-93B6-4CECF7558CA1}" dt="2023-06-15T10:09:40.871" v="358" actId="478"/>
          <ac:picMkLst>
            <pc:docMk/>
            <pc:sldMk cId="283574109" sldId="636"/>
            <ac:picMk id="7" creationId="{F4E3F8CF-9E64-FE70-50B8-E9152DC86C5D}"/>
          </ac:picMkLst>
        </pc:picChg>
      </pc:sldChg>
      <pc:sldChg chg="modSp mod">
        <pc:chgData name="Matthieu De Mari" userId="dfb708c9-d8dc-439f-9a3b-c772bf4a311c" providerId="ADAL" clId="{A0AD3080-3370-419A-93B6-4CECF7558CA1}" dt="2023-06-15T10:11:54.480" v="619" actId="20577"/>
        <pc:sldMkLst>
          <pc:docMk/>
          <pc:sldMk cId="3136411561" sldId="637"/>
        </pc:sldMkLst>
        <pc:spChg chg="mod">
          <ac:chgData name="Matthieu De Mari" userId="dfb708c9-d8dc-439f-9a3b-c772bf4a311c" providerId="ADAL" clId="{A0AD3080-3370-419A-93B6-4CECF7558CA1}" dt="2023-06-15T10:11:54.480" v="619" actId="20577"/>
          <ac:spMkLst>
            <pc:docMk/>
            <pc:sldMk cId="3136411561" sldId="637"/>
            <ac:spMk id="3" creationId="{A94B8BB6-D04B-5A34-E313-329C5FD8A725}"/>
          </ac:spMkLst>
        </pc:spChg>
        <pc:spChg chg="mod">
          <ac:chgData name="Matthieu De Mari" userId="dfb708c9-d8dc-439f-9a3b-c772bf4a311c" providerId="ADAL" clId="{A0AD3080-3370-419A-93B6-4CECF7558CA1}" dt="2023-06-15T10:11:51.673" v="617" actId="20577"/>
          <ac:spMkLst>
            <pc:docMk/>
            <pc:sldMk cId="3136411561" sldId="637"/>
            <ac:spMk id="4" creationId="{C2EA9E57-1CE4-58BA-21F8-958AC511922C}"/>
          </ac:spMkLst>
        </pc:spChg>
      </pc:sldChg>
      <pc:sldChg chg="modSp mod">
        <pc:chgData name="Matthieu De Mari" userId="dfb708c9-d8dc-439f-9a3b-c772bf4a311c" providerId="ADAL" clId="{A0AD3080-3370-419A-93B6-4CECF7558CA1}" dt="2023-06-15T10:12:36.480" v="647" actId="20577"/>
        <pc:sldMkLst>
          <pc:docMk/>
          <pc:sldMk cId="3352703959" sldId="640"/>
        </pc:sldMkLst>
        <pc:spChg chg="mod">
          <ac:chgData name="Matthieu De Mari" userId="dfb708c9-d8dc-439f-9a3b-c772bf4a311c" providerId="ADAL" clId="{A0AD3080-3370-419A-93B6-4CECF7558CA1}" dt="2023-06-15T10:12:36.480" v="647" actId="20577"/>
          <ac:spMkLst>
            <pc:docMk/>
            <pc:sldMk cId="3352703959" sldId="640"/>
            <ac:spMk id="7" creationId="{8055552E-6D7A-A036-218E-1A0E114AE400}"/>
          </ac:spMkLst>
        </pc:spChg>
      </pc:sldChg>
      <pc:sldChg chg="modSp mod">
        <pc:chgData name="Matthieu De Mari" userId="dfb708c9-d8dc-439f-9a3b-c772bf4a311c" providerId="ADAL" clId="{A0AD3080-3370-419A-93B6-4CECF7558CA1}" dt="2023-06-15T10:12:43.161" v="649" actId="1076"/>
        <pc:sldMkLst>
          <pc:docMk/>
          <pc:sldMk cId="3269279707" sldId="641"/>
        </pc:sldMkLst>
        <pc:spChg chg="mod">
          <ac:chgData name="Matthieu De Mari" userId="dfb708c9-d8dc-439f-9a3b-c772bf4a311c" providerId="ADAL" clId="{A0AD3080-3370-419A-93B6-4CECF7558CA1}" dt="2023-06-15T10:12:43.161" v="649" actId="1076"/>
          <ac:spMkLst>
            <pc:docMk/>
            <pc:sldMk cId="3269279707" sldId="641"/>
            <ac:spMk id="4" creationId="{DB727DFC-B7C8-21A1-A27E-3DC8BD3CEF90}"/>
          </ac:spMkLst>
        </pc:spChg>
      </pc:sldChg>
      <pc:sldChg chg="modSp mod">
        <pc:chgData name="Matthieu De Mari" userId="dfb708c9-d8dc-439f-9a3b-c772bf4a311c" providerId="ADAL" clId="{A0AD3080-3370-419A-93B6-4CECF7558CA1}" dt="2023-06-15T10:12:48.164" v="650" actId="1076"/>
        <pc:sldMkLst>
          <pc:docMk/>
          <pc:sldMk cId="2948259004" sldId="642"/>
        </pc:sldMkLst>
        <pc:spChg chg="mod">
          <ac:chgData name="Matthieu De Mari" userId="dfb708c9-d8dc-439f-9a3b-c772bf4a311c" providerId="ADAL" clId="{A0AD3080-3370-419A-93B6-4CECF7558CA1}" dt="2023-06-15T10:12:48.164" v="650" actId="1076"/>
          <ac:spMkLst>
            <pc:docMk/>
            <pc:sldMk cId="2948259004" sldId="642"/>
            <ac:spMk id="4" creationId="{07ED02BD-2046-DB2E-B447-9B6CABBB7D53}"/>
          </ac:spMkLst>
        </pc:spChg>
      </pc:sldChg>
      <pc:sldChg chg="addSp delSp modSp mod">
        <pc:chgData name="Matthieu De Mari" userId="dfb708c9-d8dc-439f-9a3b-c772bf4a311c" providerId="ADAL" clId="{A0AD3080-3370-419A-93B6-4CECF7558CA1}" dt="2023-06-15T10:13:25.722" v="678" actId="14100"/>
        <pc:sldMkLst>
          <pc:docMk/>
          <pc:sldMk cId="3061501488" sldId="644"/>
        </pc:sldMkLst>
        <pc:spChg chg="mod">
          <ac:chgData name="Matthieu De Mari" userId="dfb708c9-d8dc-439f-9a3b-c772bf4a311c" providerId="ADAL" clId="{A0AD3080-3370-419A-93B6-4CECF7558CA1}" dt="2023-06-15T10:13:07.050" v="673" actId="207"/>
          <ac:spMkLst>
            <pc:docMk/>
            <pc:sldMk cId="3061501488" sldId="644"/>
            <ac:spMk id="3" creationId="{BF44B0CF-0CAC-3504-7AB3-559E76A4A1BC}"/>
          </ac:spMkLst>
        </pc:spChg>
        <pc:spChg chg="del">
          <ac:chgData name="Matthieu De Mari" userId="dfb708c9-d8dc-439f-9a3b-c772bf4a311c" providerId="ADAL" clId="{A0AD3080-3370-419A-93B6-4CECF7558CA1}" dt="2023-06-15T10:13:18.694" v="674" actId="478"/>
          <ac:spMkLst>
            <pc:docMk/>
            <pc:sldMk cId="3061501488" sldId="644"/>
            <ac:spMk id="5" creationId="{9F4ADEEE-8076-6BB7-C9A4-0291B185360A}"/>
          </ac:spMkLst>
        </pc:spChg>
        <pc:spChg chg="add del mod">
          <ac:chgData name="Matthieu De Mari" userId="dfb708c9-d8dc-439f-9a3b-c772bf4a311c" providerId="ADAL" clId="{A0AD3080-3370-419A-93B6-4CECF7558CA1}" dt="2023-06-15T10:13:19.914" v="675" actId="478"/>
          <ac:spMkLst>
            <pc:docMk/>
            <pc:sldMk cId="3061501488" sldId="644"/>
            <ac:spMk id="6" creationId="{4F25A5CC-A7FF-AAE0-2159-DE15FC90D175}"/>
          </ac:spMkLst>
        </pc:spChg>
        <pc:picChg chg="mod">
          <ac:chgData name="Matthieu De Mari" userId="dfb708c9-d8dc-439f-9a3b-c772bf4a311c" providerId="ADAL" clId="{A0AD3080-3370-419A-93B6-4CECF7558CA1}" dt="2023-06-15T10:13:25.722" v="678" actId="14100"/>
          <ac:picMkLst>
            <pc:docMk/>
            <pc:sldMk cId="3061501488" sldId="644"/>
            <ac:picMk id="7" creationId="{F4E3F8CF-9E64-FE70-50B8-E9152DC86C5D}"/>
          </ac:picMkLst>
        </pc:picChg>
      </pc:sldChg>
      <pc:sldChg chg="modSp mod">
        <pc:chgData name="Matthieu De Mari" userId="dfb708c9-d8dc-439f-9a3b-c772bf4a311c" providerId="ADAL" clId="{A0AD3080-3370-419A-93B6-4CECF7558CA1}" dt="2023-06-15T10:17:09.238" v="791" actId="20577"/>
        <pc:sldMkLst>
          <pc:docMk/>
          <pc:sldMk cId="3664711723" sldId="645"/>
        </pc:sldMkLst>
        <pc:spChg chg="mod">
          <ac:chgData name="Matthieu De Mari" userId="dfb708c9-d8dc-439f-9a3b-c772bf4a311c" providerId="ADAL" clId="{A0AD3080-3370-419A-93B6-4CECF7558CA1}" dt="2023-06-15T10:17:09.238" v="791" actId="20577"/>
          <ac:spMkLst>
            <pc:docMk/>
            <pc:sldMk cId="3664711723" sldId="645"/>
            <ac:spMk id="5" creationId="{0A7B0056-41D4-B489-229E-8C898A3A5904}"/>
          </ac:spMkLst>
        </pc:spChg>
      </pc:sldChg>
      <pc:sldChg chg="modSp mod">
        <pc:chgData name="Matthieu De Mari" userId="dfb708c9-d8dc-439f-9a3b-c772bf4a311c" providerId="ADAL" clId="{A0AD3080-3370-419A-93B6-4CECF7558CA1}" dt="2023-06-15T10:13:41.425" v="706" actId="20577"/>
        <pc:sldMkLst>
          <pc:docMk/>
          <pc:sldMk cId="1098360026" sldId="646"/>
        </pc:sldMkLst>
        <pc:spChg chg="mod">
          <ac:chgData name="Matthieu De Mari" userId="dfb708c9-d8dc-439f-9a3b-c772bf4a311c" providerId="ADAL" clId="{A0AD3080-3370-419A-93B6-4CECF7558CA1}" dt="2023-06-15T10:13:41.425" v="706" actId="20577"/>
          <ac:spMkLst>
            <pc:docMk/>
            <pc:sldMk cId="1098360026" sldId="646"/>
            <ac:spMk id="2" creationId="{C6EDB95A-6F54-1C8E-C7BF-34F5ECB6A00A}"/>
          </ac:spMkLst>
        </pc:spChg>
      </pc:sldChg>
      <pc:sldChg chg="modSp mod">
        <pc:chgData name="Matthieu De Mari" userId="dfb708c9-d8dc-439f-9a3b-c772bf4a311c" providerId="ADAL" clId="{A0AD3080-3370-419A-93B6-4CECF7558CA1}" dt="2023-06-15T10:13:48.865" v="707"/>
        <pc:sldMkLst>
          <pc:docMk/>
          <pc:sldMk cId="1535134496" sldId="647"/>
        </pc:sldMkLst>
        <pc:spChg chg="mod">
          <ac:chgData name="Matthieu De Mari" userId="dfb708c9-d8dc-439f-9a3b-c772bf4a311c" providerId="ADAL" clId="{A0AD3080-3370-419A-93B6-4CECF7558CA1}" dt="2023-06-15T10:13:48.865" v="707"/>
          <ac:spMkLst>
            <pc:docMk/>
            <pc:sldMk cId="1535134496" sldId="647"/>
            <ac:spMk id="3" creationId="{5FA9FB08-8B4D-4B75-6BC7-1C5AFEFF5E55}"/>
          </ac:spMkLst>
        </pc:spChg>
      </pc:sldChg>
      <pc:sldChg chg="modSp mod">
        <pc:chgData name="Matthieu De Mari" userId="dfb708c9-d8dc-439f-9a3b-c772bf4a311c" providerId="ADAL" clId="{A0AD3080-3370-419A-93B6-4CECF7558CA1}" dt="2023-06-15T10:14:06.528" v="717" actId="20577"/>
        <pc:sldMkLst>
          <pc:docMk/>
          <pc:sldMk cId="639167993" sldId="648"/>
        </pc:sldMkLst>
        <pc:spChg chg="mod">
          <ac:chgData name="Matthieu De Mari" userId="dfb708c9-d8dc-439f-9a3b-c772bf4a311c" providerId="ADAL" clId="{A0AD3080-3370-419A-93B6-4CECF7558CA1}" dt="2023-06-15T10:14:06.528" v="717" actId="20577"/>
          <ac:spMkLst>
            <pc:docMk/>
            <pc:sldMk cId="639167993" sldId="648"/>
            <ac:spMk id="3" creationId="{0D6827D2-8C59-5725-9D05-A7ACE2CC3147}"/>
          </ac:spMkLst>
        </pc:spChg>
      </pc:sldChg>
      <pc:sldChg chg="modSp mod">
        <pc:chgData name="Matthieu De Mari" userId="dfb708c9-d8dc-439f-9a3b-c772bf4a311c" providerId="ADAL" clId="{A0AD3080-3370-419A-93B6-4CECF7558CA1}" dt="2023-06-15T10:14:38.761" v="740" actId="20577"/>
        <pc:sldMkLst>
          <pc:docMk/>
          <pc:sldMk cId="3661229859" sldId="651"/>
        </pc:sldMkLst>
        <pc:spChg chg="mod">
          <ac:chgData name="Matthieu De Mari" userId="dfb708c9-d8dc-439f-9a3b-c772bf4a311c" providerId="ADAL" clId="{A0AD3080-3370-419A-93B6-4CECF7558CA1}" dt="2023-06-15T10:14:38.761" v="740" actId="20577"/>
          <ac:spMkLst>
            <pc:docMk/>
            <pc:sldMk cId="3661229859" sldId="651"/>
            <ac:spMk id="3" creationId="{D2CAA860-8CE7-05D9-1322-FD149D6E2865}"/>
          </ac:spMkLst>
        </pc:spChg>
      </pc:sldChg>
      <pc:sldChg chg="modSp mod">
        <pc:chgData name="Matthieu De Mari" userId="dfb708c9-d8dc-439f-9a3b-c772bf4a311c" providerId="ADAL" clId="{A0AD3080-3370-419A-93B6-4CECF7558CA1}" dt="2023-06-15T10:14:51.100" v="741" actId="20577"/>
        <pc:sldMkLst>
          <pc:docMk/>
          <pc:sldMk cId="2836012066" sldId="652"/>
        </pc:sldMkLst>
        <pc:spChg chg="mod">
          <ac:chgData name="Matthieu De Mari" userId="dfb708c9-d8dc-439f-9a3b-c772bf4a311c" providerId="ADAL" clId="{A0AD3080-3370-419A-93B6-4CECF7558CA1}" dt="2023-06-15T10:14:51.100" v="741" actId="20577"/>
          <ac:spMkLst>
            <pc:docMk/>
            <pc:sldMk cId="2836012066" sldId="652"/>
            <ac:spMk id="5" creationId="{0B2E0CD9-728A-0474-7AA6-B59FF75D5912}"/>
          </ac:spMkLst>
        </pc:spChg>
      </pc:sldChg>
      <pc:sldChg chg="modSp mod">
        <pc:chgData name="Matthieu De Mari" userId="dfb708c9-d8dc-439f-9a3b-c772bf4a311c" providerId="ADAL" clId="{A0AD3080-3370-419A-93B6-4CECF7558CA1}" dt="2023-06-15T10:19:25.423" v="796" actId="113"/>
        <pc:sldMkLst>
          <pc:docMk/>
          <pc:sldMk cId="1688481620" sldId="654"/>
        </pc:sldMkLst>
        <pc:spChg chg="mod">
          <ac:chgData name="Matthieu De Mari" userId="dfb708c9-d8dc-439f-9a3b-c772bf4a311c" providerId="ADAL" clId="{A0AD3080-3370-419A-93B6-4CECF7558CA1}" dt="2023-06-15T10:19:25.423" v="796" actId="113"/>
          <ac:spMkLst>
            <pc:docMk/>
            <pc:sldMk cId="1688481620" sldId="654"/>
            <ac:spMk id="4" creationId="{B0FDD59A-9328-B341-218D-76A654E93F04}"/>
          </ac:spMkLst>
        </pc:spChg>
      </pc:sldChg>
      <pc:sldChg chg="modSp mod">
        <pc:chgData name="Matthieu De Mari" userId="dfb708c9-d8dc-439f-9a3b-c772bf4a311c" providerId="ADAL" clId="{A0AD3080-3370-419A-93B6-4CECF7558CA1}" dt="2023-06-15T10:20:28.356" v="879" actId="20577"/>
        <pc:sldMkLst>
          <pc:docMk/>
          <pc:sldMk cId="3673354424" sldId="657"/>
        </pc:sldMkLst>
        <pc:spChg chg="mod">
          <ac:chgData name="Matthieu De Mari" userId="dfb708c9-d8dc-439f-9a3b-c772bf4a311c" providerId="ADAL" clId="{A0AD3080-3370-419A-93B6-4CECF7558CA1}" dt="2023-06-15T10:20:28.356" v="879" actId="20577"/>
          <ac:spMkLst>
            <pc:docMk/>
            <pc:sldMk cId="3673354424" sldId="657"/>
            <ac:spMk id="2" creationId="{21F4709C-61C8-E90F-2954-4414AADF9451}"/>
          </ac:spMkLst>
        </pc:spChg>
      </pc:sldChg>
      <pc:sldChg chg="modSp mod">
        <pc:chgData name="Matthieu De Mari" userId="dfb708c9-d8dc-439f-9a3b-c772bf4a311c" providerId="ADAL" clId="{A0AD3080-3370-419A-93B6-4CECF7558CA1}" dt="2023-06-15T10:20:06.970" v="827" actId="20577"/>
        <pc:sldMkLst>
          <pc:docMk/>
          <pc:sldMk cId="1348532138" sldId="658"/>
        </pc:sldMkLst>
        <pc:spChg chg="mod">
          <ac:chgData name="Matthieu De Mari" userId="dfb708c9-d8dc-439f-9a3b-c772bf4a311c" providerId="ADAL" clId="{A0AD3080-3370-419A-93B6-4CECF7558CA1}" dt="2023-06-15T10:20:06.970" v="827" actId="20577"/>
          <ac:spMkLst>
            <pc:docMk/>
            <pc:sldMk cId="1348532138" sldId="658"/>
            <ac:spMk id="2" creationId="{21F4709C-61C8-E90F-2954-4414AADF9451}"/>
          </ac:spMkLst>
        </pc:spChg>
      </pc:sldChg>
      <pc:sldChg chg="modSp mod">
        <pc:chgData name="Matthieu De Mari" userId="dfb708c9-d8dc-439f-9a3b-c772bf4a311c" providerId="ADAL" clId="{A0AD3080-3370-419A-93B6-4CECF7558CA1}" dt="2023-06-15T10:20:32.285" v="880"/>
        <pc:sldMkLst>
          <pc:docMk/>
          <pc:sldMk cId="855040033" sldId="659"/>
        </pc:sldMkLst>
        <pc:spChg chg="mod">
          <ac:chgData name="Matthieu De Mari" userId="dfb708c9-d8dc-439f-9a3b-c772bf4a311c" providerId="ADAL" clId="{A0AD3080-3370-419A-93B6-4CECF7558CA1}" dt="2023-06-15T10:20:32.285" v="880"/>
          <ac:spMkLst>
            <pc:docMk/>
            <pc:sldMk cId="855040033" sldId="659"/>
            <ac:spMk id="2" creationId="{21F4709C-61C8-E90F-2954-4414AADF9451}"/>
          </ac:spMkLst>
        </pc:spChg>
      </pc:sldChg>
      <pc:sldChg chg="modSp mod">
        <pc:chgData name="Matthieu De Mari" userId="dfb708c9-d8dc-439f-9a3b-c772bf4a311c" providerId="ADAL" clId="{A0AD3080-3370-419A-93B6-4CECF7558CA1}" dt="2023-06-15T10:20:34.891" v="881"/>
        <pc:sldMkLst>
          <pc:docMk/>
          <pc:sldMk cId="2151550002" sldId="660"/>
        </pc:sldMkLst>
        <pc:spChg chg="mod">
          <ac:chgData name="Matthieu De Mari" userId="dfb708c9-d8dc-439f-9a3b-c772bf4a311c" providerId="ADAL" clId="{A0AD3080-3370-419A-93B6-4CECF7558CA1}" dt="2023-06-15T10:20:34.891" v="881"/>
          <ac:spMkLst>
            <pc:docMk/>
            <pc:sldMk cId="2151550002" sldId="660"/>
            <ac:spMk id="2" creationId="{21F4709C-61C8-E90F-2954-4414AADF9451}"/>
          </ac:spMkLst>
        </pc:spChg>
      </pc:sldChg>
      <pc:sldChg chg="modSp mod">
        <pc:chgData name="Matthieu De Mari" userId="dfb708c9-d8dc-439f-9a3b-c772bf4a311c" providerId="ADAL" clId="{A0AD3080-3370-419A-93B6-4CECF7558CA1}" dt="2023-06-15T10:20:38.964" v="882"/>
        <pc:sldMkLst>
          <pc:docMk/>
          <pc:sldMk cId="857752855" sldId="661"/>
        </pc:sldMkLst>
        <pc:spChg chg="mod">
          <ac:chgData name="Matthieu De Mari" userId="dfb708c9-d8dc-439f-9a3b-c772bf4a311c" providerId="ADAL" clId="{A0AD3080-3370-419A-93B6-4CECF7558CA1}" dt="2023-06-15T10:20:38.964" v="882"/>
          <ac:spMkLst>
            <pc:docMk/>
            <pc:sldMk cId="857752855" sldId="661"/>
            <ac:spMk id="2" creationId="{21F4709C-61C8-E90F-2954-4414AADF9451}"/>
          </ac:spMkLst>
        </pc:spChg>
      </pc:sldChg>
      <pc:sldChg chg="modSp mod">
        <pc:chgData name="Matthieu De Mari" userId="dfb708c9-d8dc-439f-9a3b-c772bf4a311c" providerId="ADAL" clId="{A0AD3080-3370-419A-93B6-4CECF7558CA1}" dt="2023-06-15T10:20:41.407" v="883"/>
        <pc:sldMkLst>
          <pc:docMk/>
          <pc:sldMk cId="2494984745" sldId="662"/>
        </pc:sldMkLst>
        <pc:spChg chg="mod">
          <ac:chgData name="Matthieu De Mari" userId="dfb708c9-d8dc-439f-9a3b-c772bf4a311c" providerId="ADAL" clId="{A0AD3080-3370-419A-93B6-4CECF7558CA1}" dt="2023-06-15T10:20:41.407" v="883"/>
          <ac:spMkLst>
            <pc:docMk/>
            <pc:sldMk cId="2494984745" sldId="662"/>
            <ac:spMk id="2" creationId="{21F4709C-61C8-E90F-2954-4414AADF9451}"/>
          </ac:spMkLst>
        </pc:spChg>
      </pc:sldChg>
      <pc:sldChg chg="modSp mod">
        <pc:chgData name="Matthieu De Mari" userId="dfb708c9-d8dc-439f-9a3b-c772bf4a311c" providerId="ADAL" clId="{A0AD3080-3370-419A-93B6-4CECF7558CA1}" dt="2023-06-15T10:20:45.060" v="884"/>
        <pc:sldMkLst>
          <pc:docMk/>
          <pc:sldMk cId="1831247243" sldId="663"/>
        </pc:sldMkLst>
        <pc:spChg chg="mod">
          <ac:chgData name="Matthieu De Mari" userId="dfb708c9-d8dc-439f-9a3b-c772bf4a311c" providerId="ADAL" clId="{A0AD3080-3370-419A-93B6-4CECF7558CA1}" dt="2023-06-15T10:20:45.060" v="884"/>
          <ac:spMkLst>
            <pc:docMk/>
            <pc:sldMk cId="1831247243" sldId="663"/>
            <ac:spMk id="2" creationId="{21F4709C-61C8-E90F-2954-4414AADF9451}"/>
          </ac:spMkLst>
        </pc:spChg>
      </pc:sldChg>
      <pc:sldChg chg="modSp mod">
        <pc:chgData name="Matthieu De Mari" userId="dfb708c9-d8dc-439f-9a3b-c772bf4a311c" providerId="ADAL" clId="{A0AD3080-3370-419A-93B6-4CECF7558CA1}" dt="2023-06-15T10:21:30.966" v="925" actId="20577"/>
        <pc:sldMkLst>
          <pc:docMk/>
          <pc:sldMk cId="506948723" sldId="665"/>
        </pc:sldMkLst>
        <pc:spChg chg="mod">
          <ac:chgData name="Matthieu De Mari" userId="dfb708c9-d8dc-439f-9a3b-c772bf4a311c" providerId="ADAL" clId="{A0AD3080-3370-419A-93B6-4CECF7558CA1}" dt="2023-06-15T10:21:05.496" v="908" actId="20577"/>
          <ac:spMkLst>
            <pc:docMk/>
            <pc:sldMk cId="506948723" sldId="665"/>
            <ac:spMk id="2" creationId="{8D7CF09B-6A00-AE71-9A1F-BC7A1C98BFA3}"/>
          </ac:spMkLst>
        </pc:spChg>
        <pc:spChg chg="mod">
          <ac:chgData name="Matthieu De Mari" userId="dfb708c9-d8dc-439f-9a3b-c772bf4a311c" providerId="ADAL" clId="{A0AD3080-3370-419A-93B6-4CECF7558CA1}" dt="2023-06-15T10:21:30.966" v="925" actId="20577"/>
          <ac:spMkLst>
            <pc:docMk/>
            <pc:sldMk cId="506948723" sldId="665"/>
            <ac:spMk id="4" creationId="{B0FDD59A-9328-B341-218D-76A654E93F04}"/>
          </ac:spMkLst>
        </pc:spChg>
        <pc:picChg chg="mod">
          <ac:chgData name="Matthieu De Mari" userId="dfb708c9-d8dc-439f-9a3b-c772bf4a311c" providerId="ADAL" clId="{A0AD3080-3370-419A-93B6-4CECF7558CA1}" dt="2023-06-15T10:21:08.223" v="909" actId="1076"/>
          <ac:picMkLst>
            <pc:docMk/>
            <pc:sldMk cId="506948723" sldId="665"/>
            <ac:picMk id="5" creationId="{733E8D5A-1A45-8E27-B15C-2E7B5398173B}"/>
          </ac:picMkLst>
        </pc:picChg>
      </pc:sldChg>
      <pc:sldChg chg="modSp mod">
        <pc:chgData name="Matthieu De Mari" userId="dfb708c9-d8dc-439f-9a3b-c772bf4a311c" providerId="ADAL" clId="{A0AD3080-3370-419A-93B6-4CECF7558CA1}" dt="2023-06-15T10:21:48.951" v="933" actId="20577"/>
        <pc:sldMkLst>
          <pc:docMk/>
          <pc:sldMk cId="1442844384" sldId="667"/>
        </pc:sldMkLst>
        <pc:spChg chg="mod">
          <ac:chgData name="Matthieu De Mari" userId="dfb708c9-d8dc-439f-9a3b-c772bf4a311c" providerId="ADAL" clId="{A0AD3080-3370-419A-93B6-4CECF7558CA1}" dt="2023-06-15T10:21:48.951" v="933" actId="20577"/>
          <ac:spMkLst>
            <pc:docMk/>
            <pc:sldMk cId="1442844384" sldId="667"/>
            <ac:spMk id="5" creationId="{05642C26-AA61-A804-F438-6FAB9FE447AD}"/>
          </ac:spMkLst>
        </pc:spChg>
      </pc:sldChg>
      <pc:sldChg chg="modSp mod">
        <pc:chgData name="Matthieu De Mari" userId="dfb708c9-d8dc-439f-9a3b-c772bf4a311c" providerId="ADAL" clId="{A0AD3080-3370-419A-93B6-4CECF7558CA1}" dt="2023-06-15T10:20:12.014" v="830" actId="20577"/>
        <pc:sldMkLst>
          <pc:docMk/>
          <pc:sldMk cId="3738069086" sldId="713"/>
        </pc:sldMkLst>
        <pc:spChg chg="mod">
          <ac:chgData name="Matthieu De Mari" userId="dfb708c9-d8dc-439f-9a3b-c772bf4a311c" providerId="ADAL" clId="{A0AD3080-3370-419A-93B6-4CECF7558CA1}" dt="2023-06-15T10:20:12.014" v="830" actId="20577"/>
          <ac:spMkLst>
            <pc:docMk/>
            <pc:sldMk cId="3738069086" sldId="713"/>
            <ac:spMk id="2" creationId="{21F4709C-61C8-E90F-2954-4414AADF9451}"/>
          </ac:spMkLst>
        </pc:spChg>
      </pc:sldChg>
      <pc:sldChg chg="add del">
        <pc:chgData name="Matthieu De Mari" userId="dfb708c9-d8dc-439f-9a3b-c772bf4a311c" providerId="ADAL" clId="{A0AD3080-3370-419A-93B6-4CECF7558CA1}" dt="2023-06-15T10:02:01.213" v="126" actId="47"/>
        <pc:sldMkLst>
          <pc:docMk/>
          <pc:sldMk cId="1017455006" sldId="714"/>
        </pc:sldMkLst>
      </pc:sldChg>
      <pc:sldChg chg="addSp delSp modSp add mod modClrScheme chgLayout">
        <pc:chgData name="Matthieu De Mari" userId="dfb708c9-d8dc-439f-9a3b-c772bf4a311c" providerId="ADAL" clId="{A0AD3080-3370-419A-93B6-4CECF7558CA1}" dt="2023-06-15T10:07:15.004" v="254" actId="14100"/>
        <pc:sldMkLst>
          <pc:docMk/>
          <pc:sldMk cId="1709995566" sldId="714"/>
        </pc:sldMkLst>
        <pc:spChg chg="mod ord">
          <ac:chgData name="Matthieu De Mari" userId="dfb708c9-d8dc-439f-9a3b-c772bf4a311c" providerId="ADAL" clId="{A0AD3080-3370-419A-93B6-4CECF7558CA1}" dt="2023-06-15T10:06:49.918" v="248" actId="700"/>
          <ac:spMkLst>
            <pc:docMk/>
            <pc:sldMk cId="1709995566" sldId="714"/>
            <ac:spMk id="2" creationId="{7758C663-EEE1-B1E2-276D-3A81CA0C7444}"/>
          </ac:spMkLst>
        </pc:spChg>
        <pc:spChg chg="del">
          <ac:chgData name="Matthieu De Mari" userId="dfb708c9-d8dc-439f-9a3b-c772bf4a311c" providerId="ADAL" clId="{A0AD3080-3370-419A-93B6-4CECF7558CA1}" dt="2023-06-15T10:06:46.375" v="246" actId="478"/>
          <ac:spMkLst>
            <pc:docMk/>
            <pc:sldMk cId="1709995566" sldId="714"/>
            <ac:spMk id="3" creationId="{BF44B0CF-0CAC-3504-7AB3-559E76A4A1BC}"/>
          </ac:spMkLst>
        </pc:spChg>
        <pc:spChg chg="mod ord">
          <ac:chgData name="Matthieu De Mari" userId="dfb708c9-d8dc-439f-9a3b-c772bf4a311c" providerId="ADAL" clId="{A0AD3080-3370-419A-93B6-4CECF7558CA1}" dt="2023-06-15T10:07:11.764" v="253"/>
          <ac:spMkLst>
            <pc:docMk/>
            <pc:sldMk cId="1709995566" sldId="714"/>
            <ac:spMk id="5" creationId="{9F4ADEEE-8076-6BB7-C9A4-0291B185360A}"/>
          </ac:spMkLst>
        </pc:spChg>
        <pc:spChg chg="add del mod">
          <ac:chgData name="Matthieu De Mari" userId="dfb708c9-d8dc-439f-9a3b-c772bf4a311c" providerId="ADAL" clId="{A0AD3080-3370-419A-93B6-4CECF7558CA1}" dt="2023-06-15T10:06:47.017" v="247" actId="478"/>
          <ac:spMkLst>
            <pc:docMk/>
            <pc:sldMk cId="1709995566" sldId="714"/>
            <ac:spMk id="6" creationId="{F964D0C6-FCBE-1FA7-A0B1-9DFCE2897B31}"/>
          </ac:spMkLst>
        </pc:spChg>
        <pc:graphicFrameChg chg="mod">
          <ac:chgData name="Matthieu De Mari" userId="dfb708c9-d8dc-439f-9a3b-c772bf4a311c" providerId="ADAL" clId="{A0AD3080-3370-419A-93B6-4CECF7558CA1}" dt="2023-06-15T10:07:15.004" v="254" actId="14100"/>
          <ac:graphicFrameMkLst>
            <pc:docMk/>
            <pc:sldMk cId="1709995566" sldId="714"/>
            <ac:graphicFrameMk id="8" creationId="{E84BC276-639D-F75D-4745-DBA3526EDAAD}"/>
          </ac:graphicFrameMkLst>
        </pc:graphicFrameChg>
      </pc:sldChg>
      <pc:sldChg chg="delSp modSp add mod modClrScheme chgLayout">
        <pc:chgData name="Matthieu De Mari" userId="dfb708c9-d8dc-439f-9a3b-c772bf4a311c" providerId="ADAL" clId="{A0AD3080-3370-419A-93B6-4CECF7558CA1}" dt="2023-06-15T10:11:22.944" v="612" actId="1076"/>
        <pc:sldMkLst>
          <pc:docMk/>
          <pc:sldMk cId="3709912921" sldId="715"/>
        </pc:sldMkLst>
        <pc:spChg chg="mod ord">
          <ac:chgData name="Matthieu De Mari" userId="dfb708c9-d8dc-439f-9a3b-c772bf4a311c" providerId="ADAL" clId="{A0AD3080-3370-419A-93B6-4CECF7558CA1}" dt="2023-06-15T10:11:14.231" v="609" actId="700"/>
          <ac:spMkLst>
            <pc:docMk/>
            <pc:sldMk cId="3709912921" sldId="715"/>
            <ac:spMk id="2" creationId="{7758C663-EEE1-B1E2-276D-3A81CA0C7444}"/>
          </ac:spMkLst>
        </pc:spChg>
        <pc:spChg chg="mod ord">
          <ac:chgData name="Matthieu De Mari" userId="dfb708c9-d8dc-439f-9a3b-c772bf4a311c" providerId="ADAL" clId="{A0AD3080-3370-419A-93B6-4CECF7558CA1}" dt="2023-06-15T10:11:14.231" v="609" actId="700"/>
          <ac:spMkLst>
            <pc:docMk/>
            <pc:sldMk cId="3709912921" sldId="715"/>
            <ac:spMk id="3" creationId="{BF44B0CF-0CAC-3504-7AB3-559E76A4A1BC}"/>
          </ac:spMkLst>
        </pc:spChg>
        <pc:spChg chg="del mod">
          <ac:chgData name="Matthieu De Mari" userId="dfb708c9-d8dc-439f-9a3b-c772bf4a311c" providerId="ADAL" clId="{A0AD3080-3370-419A-93B6-4CECF7558CA1}" dt="2023-06-15T10:11:09.158" v="608" actId="478"/>
          <ac:spMkLst>
            <pc:docMk/>
            <pc:sldMk cId="3709912921" sldId="715"/>
            <ac:spMk id="5" creationId="{9F4ADEEE-8076-6BB7-C9A4-0291B185360A}"/>
          </ac:spMkLst>
        </pc:spChg>
        <pc:picChg chg="mod">
          <ac:chgData name="Matthieu De Mari" userId="dfb708c9-d8dc-439f-9a3b-c772bf4a311c" providerId="ADAL" clId="{A0AD3080-3370-419A-93B6-4CECF7558CA1}" dt="2023-06-15T10:11:22.944" v="612" actId="1076"/>
          <ac:picMkLst>
            <pc:docMk/>
            <pc:sldMk cId="3709912921" sldId="715"/>
            <ac:picMk id="7" creationId="{F4E3F8CF-9E64-FE70-50B8-E9152DC86C5D}"/>
          </ac:picMkLst>
        </pc:picChg>
      </pc:sldChg>
    </pc:docChg>
  </pc:docChgLst>
  <pc:docChgLst>
    <pc:chgData name="Matthieu De Mari" userId="dfb708c9-d8dc-439f-9a3b-c772bf4a311c" providerId="ADAL" clId="{333A3052-AB86-4EEC-AE91-27EE4F29D48A}"/>
    <pc:docChg chg="undo custSel addSld delSld modSld sldOrd addSection modSection">
      <pc:chgData name="Matthieu De Mari" userId="dfb708c9-d8dc-439f-9a3b-c772bf4a311c" providerId="ADAL" clId="{333A3052-AB86-4EEC-AE91-27EE4F29D48A}" dt="2024-01-29T08:29:50.480" v="3493" actId="47"/>
      <pc:docMkLst>
        <pc:docMk/>
      </pc:docMkLst>
      <pc:sldChg chg="addSp delSp modSp mod">
        <pc:chgData name="Matthieu De Mari" userId="dfb708c9-d8dc-439f-9a3b-c772bf4a311c" providerId="ADAL" clId="{333A3052-AB86-4EEC-AE91-27EE4F29D48A}" dt="2024-01-29T04:27:04.450" v="2341" actId="1076"/>
        <pc:sldMkLst>
          <pc:docMk/>
          <pc:sldMk cId="3208516839" sldId="564"/>
        </pc:sldMkLst>
        <pc:picChg chg="add del mod">
          <ac:chgData name="Matthieu De Mari" userId="dfb708c9-d8dc-439f-9a3b-c772bf4a311c" providerId="ADAL" clId="{333A3052-AB86-4EEC-AE91-27EE4F29D48A}" dt="2024-01-29T04:26:45.643" v="2333" actId="478"/>
          <ac:picMkLst>
            <pc:docMk/>
            <pc:sldMk cId="3208516839" sldId="564"/>
            <ac:picMk id="3" creationId="{1A7D0620-73E2-9F53-A6CF-D858BB939742}"/>
          </ac:picMkLst>
        </pc:picChg>
        <pc:picChg chg="add mod modCrop">
          <ac:chgData name="Matthieu De Mari" userId="dfb708c9-d8dc-439f-9a3b-c772bf4a311c" providerId="ADAL" clId="{333A3052-AB86-4EEC-AE91-27EE4F29D48A}" dt="2024-01-29T04:27:04.450" v="2341" actId="1076"/>
          <ac:picMkLst>
            <pc:docMk/>
            <pc:sldMk cId="3208516839" sldId="564"/>
            <ac:picMk id="5" creationId="{AEC6E8B0-4FAA-F29F-0773-0344203532DE}"/>
          </ac:picMkLst>
        </pc:picChg>
        <pc:picChg chg="del">
          <ac:chgData name="Matthieu De Mari" userId="dfb708c9-d8dc-439f-9a3b-c772bf4a311c" providerId="ADAL" clId="{333A3052-AB86-4EEC-AE91-27EE4F29D48A}" dt="2024-01-26T06:34:16.699" v="1956" actId="478"/>
          <ac:picMkLst>
            <pc:docMk/>
            <pc:sldMk cId="3208516839" sldId="564"/>
            <ac:picMk id="6" creationId="{9D8A61F5-3D15-A806-6CDD-6E7C348E772D}"/>
          </ac:picMkLst>
        </pc:picChg>
      </pc:sldChg>
      <pc:sldChg chg="modSp mod">
        <pc:chgData name="Matthieu De Mari" userId="dfb708c9-d8dc-439f-9a3b-c772bf4a311c" providerId="ADAL" clId="{333A3052-AB86-4EEC-AE91-27EE4F29D48A}" dt="2024-01-19T07:43:47.766" v="1" actId="20577"/>
        <pc:sldMkLst>
          <pc:docMk/>
          <pc:sldMk cId="2506094589" sldId="565"/>
        </pc:sldMkLst>
        <pc:spChg chg="mod">
          <ac:chgData name="Matthieu De Mari" userId="dfb708c9-d8dc-439f-9a3b-c772bf4a311c" providerId="ADAL" clId="{333A3052-AB86-4EEC-AE91-27EE4F29D48A}" dt="2024-01-19T07:43:47.766" v="1" actId="20577"/>
          <ac:spMkLst>
            <pc:docMk/>
            <pc:sldMk cId="2506094589" sldId="565"/>
            <ac:spMk id="7" creationId="{351BBB68-C97A-F968-8AD2-DE508BF2C073}"/>
          </ac:spMkLst>
        </pc:spChg>
      </pc:sldChg>
      <pc:sldChg chg="modSp mod">
        <pc:chgData name="Matthieu De Mari" userId="dfb708c9-d8dc-439f-9a3b-c772bf4a311c" providerId="ADAL" clId="{333A3052-AB86-4EEC-AE91-27EE4F29D48A}" dt="2024-01-26T01:38:55.279" v="1955"/>
        <pc:sldMkLst>
          <pc:docMk/>
          <pc:sldMk cId="4096717383" sldId="587"/>
        </pc:sldMkLst>
        <pc:spChg chg="mod">
          <ac:chgData name="Matthieu De Mari" userId="dfb708c9-d8dc-439f-9a3b-c772bf4a311c" providerId="ADAL" clId="{333A3052-AB86-4EEC-AE91-27EE4F29D48A}" dt="2024-01-26T01:38:55.279" v="1955"/>
          <ac:spMkLst>
            <pc:docMk/>
            <pc:sldMk cId="4096717383" sldId="587"/>
            <ac:spMk id="3" creationId="{35995840-A9D9-479A-A34F-EA7DC229D38E}"/>
          </ac:spMkLst>
        </pc:spChg>
      </pc:sldChg>
      <pc:sldChg chg="modSp mod">
        <pc:chgData name="Matthieu De Mari" userId="dfb708c9-d8dc-439f-9a3b-c772bf4a311c" providerId="ADAL" clId="{333A3052-AB86-4EEC-AE91-27EE4F29D48A}" dt="2024-01-29T04:27:19.972" v="2342" actId="20577"/>
        <pc:sldMkLst>
          <pc:docMk/>
          <pc:sldMk cId="2517159219" sldId="589"/>
        </pc:sldMkLst>
        <pc:spChg chg="mod">
          <ac:chgData name="Matthieu De Mari" userId="dfb708c9-d8dc-439f-9a3b-c772bf4a311c" providerId="ADAL" clId="{333A3052-AB86-4EEC-AE91-27EE4F29D48A}" dt="2024-01-29T04:27:19.972" v="2342" actId="20577"/>
          <ac:spMkLst>
            <pc:docMk/>
            <pc:sldMk cId="2517159219" sldId="589"/>
            <ac:spMk id="4" creationId="{36318DF3-8281-ACB4-87A0-032835C40CB4}"/>
          </ac:spMkLst>
        </pc:spChg>
        <pc:spChg chg="mod">
          <ac:chgData name="Matthieu De Mari" userId="dfb708c9-d8dc-439f-9a3b-c772bf4a311c" providerId="ADAL" clId="{333A3052-AB86-4EEC-AE91-27EE4F29D48A}" dt="2024-01-19T07:44:39.111" v="44" actId="20577"/>
          <ac:spMkLst>
            <pc:docMk/>
            <pc:sldMk cId="2517159219" sldId="589"/>
            <ac:spMk id="5" creationId="{907B618C-56C3-627D-97E6-AC5AB6A248D3}"/>
          </ac:spMkLst>
        </pc:spChg>
      </pc:sldChg>
      <pc:sldChg chg="modSp mod">
        <pc:chgData name="Matthieu De Mari" userId="dfb708c9-d8dc-439f-9a3b-c772bf4a311c" providerId="ADAL" clId="{333A3052-AB86-4EEC-AE91-27EE4F29D48A}" dt="2024-01-19T07:46:21.472" v="92" actId="20577"/>
        <pc:sldMkLst>
          <pc:docMk/>
          <pc:sldMk cId="4137211541" sldId="590"/>
        </pc:sldMkLst>
        <pc:spChg chg="mod">
          <ac:chgData name="Matthieu De Mari" userId="dfb708c9-d8dc-439f-9a3b-c772bf4a311c" providerId="ADAL" clId="{333A3052-AB86-4EEC-AE91-27EE4F29D48A}" dt="2024-01-19T07:46:21.472" v="92" actId="20577"/>
          <ac:spMkLst>
            <pc:docMk/>
            <pc:sldMk cId="4137211541" sldId="590"/>
            <ac:spMk id="5" creationId="{0A7B0056-41D4-B489-229E-8C898A3A5904}"/>
          </ac:spMkLst>
        </pc:spChg>
      </pc:sldChg>
      <pc:sldChg chg="modSp mod">
        <pc:chgData name="Matthieu De Mari" userId="dfb708c9-d8dc-439f-9a3b-c772bf4a311c" providerId="ADAL" clId="{333A3052-AB86-4EEC-AE91-27EE4F29D48A}" dt="2024-01-26T00:51:48.967" v="1390" actId="20577"/>
        <pc:sldMkLst>
          <pc:docMk/>
          <pc:sldMk cId="2947484205" sldId="591"/>
        </pc:sldMkLst>
        <pc:spChg chg="mod">
          <ac:chgData name="Matthieu De Mari" userId="dfb708c9-d8dc-439f-9a3b-c772bf4a311c" providerId="ADAL" clId="{333A3052-AB86-4EEC-AE91-27EE4F29D48A}" dt="2024-01-26T00:51:48.967" v="1390" actId="20577"/>
          <ac:spMkLst>
            <pc:docMk/>
            <pc:sldMk cId="2947484205" sldId="591"/>
            <ac:spMk id="3" creationId="{039E8209-3BE5-7E9D-E54E-A7C1CF1222EE}"/>
          </ac:spMkLst>
        </pc:spChg>
      </pc:sldChg>
      <pc:sldChg chg="modSp mod">
        <pc:chgData name="Matthieu De Mari" userId="dfb708c9-d8dc-439f-9a3b-c772bf4a311c" providerId="ADAL" clId="{333A3052-AB86-4EEC-AE91-27EE4F29D48A}" dt="2024-01-26T00:47:27.278" v="1336" actId="20577"/>
        <pc:sldMkLst>
          <pc:docMk/>
          <pc:sldMk cId="2018312753" sldId="592"/>
        </pc:sldMkLst>
        <pc:spChg chg="mod">
          <ac:chgData name="Matthieu De Mari" userId="dfb708c9-d8dc-439f-9a3b-c772bf4a311c" providerId="ADAL" clId="{333A3052-AB86-4EEC-AE91-27EE4F29D48A}" dt="2024-01-26T00:47:06.001" v="1327" actId="115"/>
          <ac:spMkLst>
            <pc:docMk/>
            <pc:sldMk cId="2018312753" sldId="592"/>
            <ac:spMk id="3" creationId="{0C7F979C-AEBF-F963-1805-2F20FEB2C27D}"/>
          </ac:spMkLst>
        </pc:spChg>
        <pc:spChg chg="mod">
          <ac:chgData name="Matthieu De Mari" userId="dfb708c9-d8dc-439f-9a3b-c772bf4a311c" providerId="ADAL" clId="{333A3052-AB86-4EEC-AE91-27EE4F29D48A}" dt="2024-01-26T00:47:27.278" v="1336" actId="20577"/>
          <ac:spMkLst>
            <pc:docMk/>
            <pc:sldMk cId="2018312753" sldId="592"/>
            <ac:spMk id="4" creationId="{7A283418-1560-E38F-C757-C4670DC4105D}"/>
          </ac:spMkLst>
        </pc:spChg>
      </pc:sldChg>
      <pc:sldChg chg="modSp mod">
        <pc:chgData name="Matthieu De Mari" userId="dfb708c9-d8dc-439f-9a3b-c772bf4a311c" providerId="ADAL" clId="{333A3052-AB86-4EEC-AE91-27EE4F29D48A}" dt="2024-01-29T08:29:33.491" v="3489" actId="113"/>
        <pc:sldMkLst>
          <pc:docMk/>
          <pc:sldMk cId="2102102519" sldId="596"/>
        </pc:sldMkLst>
        <pc:spChg chg="mod">
          <ac:chgData name="Matthieu De Mari" userId="dfb708c9-d8dc-439f-9a3b-c772bf4a311c" providerId="ADAL" clId="{333A3052-AB86-4EEC-AE91-27EE4F29D48A}" dt="2024-01-29T08:29:33.491" v="3489" actId="113"/>
          <ac:spMkLst>
            <pc:docMk/>
            <pc:sldMk cId="2102102519" sldId="596"/>
            <ac:spMk id="3" creationId="{65B824D3-4DEB-794C-AD03-F99D5C352C70}"/>
          </ac:spMkLst>
        </pc:spChg>
      </pc:sldChg>
      <pc:sldChg chg="modSp">
        <pc:chgData name="Matthieu De Mari" userId="dfb708c9-d8dc-439f-9a3b-c772bf4a311c" providerId="ADAL" clId="{333A3052-AB86-4EEC-AE91-27EE4F29D48A}" dt="2024-01-26T00:54:06.872" v="1394" actId="20577"/>
        <pc:sldMkLst>
          <pc:docMk/>
          <pc:sldMk cId="1730252268" sldId="610"/>
        </pc:sldMkLst>
        <pc:graphicFrameChg chg="mod">
          <ac:chgData name="Matthieu De Mari" userId="dfb708c9-d8dc-439f-9a3b-c772bf4a311c" providerId="ADAL" clId="{333A3052-AB86-4EEC-AE91-27EE4F29D48A}" dt="2024-01-26T00:54:06.872" v="1394" actId="20577"/>
          <ac:graphicFrameMkLst>
            <pc:docMk/>
            <pc:sldMk cId="1730252268" sldId="610"/>
            <ac:graphicFrameMk id="5" creationId="{D6FC43D2-A6C5-56A8-0B4C-9F34776FA5F0}"/>
          </ac:graphicFrameMkLst>
        </pc:graphicFrameChg>
      </pc:sldChg>
      <pc:sldChg chg="modSp mod">
        <pc:chgData name="Matthieu De Mari" userId="dfb708c9-d8dc-439f-9a3b-c772bf4a311c" providerId="ADAL" clId="{333A3052-AB86-4EEC-AE91-27EE4F29D48A}" dt="2024-01-26T00:38:58.903" v="1029" actId="20577"/>
        <pc:sldMkLst>
          <pc:docMk/>
          <pc:sldMk cId="1753207108" sldId="614"/>
        </pc:sldMkLst>
        <pc:spChg chg="mod">
          <ac:chgData name="Matthieu De Mari" userId="dfb708c9-d8dc-439f-9a3b-c772bf4a311c" providerId="ADAL" clId="{333A3052-AB86-4EEC-AE91-27EE4F29D48A}" dt="2024-01-26T00:38:58.903" v="1029" actId="20577"/>
          <ac:spMkLst>
            <pc:docMk/>
            <pc:sldMk cId="1753207108" sldId="614"/>
            <ac:spMk id="12" creationId="{0EE538A3-E8FC-5540-54AE-917B3895D630}"/>
          </ac:spMkLst>
        </pc:spChg>
      </pc:sldChg>
      <pc:sldChg chg="modSp mod">
        <pc:chgData name="Matthieu De Mari" userId="dfb708c9-d8dc-439f-9a3b-c772bf4a311c" providerId="ADAL" clId="{333A3052-AB86-4EEC-AE91-27EE4F29D48A}" dt="2024-01-19T07:45:45.790" v="75" actId="20577"/>
        <pc:sldMkLst>
          <pc:docMk/>
          <pc:sldMk cId="3213143018" sldId="615"/>
        </pc:sldMkLst>
        <pc:spChg chg="mod">
          <ac:chgData name="Matthieu De Mari" userId="dfb708c9-d8dc-439f-9a3b-c772bf4a311c" providerId="ADAL" clId="{333A3052-AB86-4EEC-AE91-27EE4F29D48A}" dt="2024-01-19T07:45:45.790" v="75" actId="20577"/>
          <ac:spMkLst>
            <pc:docMk/>
            <pc:sldMk cId="3213143018" sldId="615"/>
            <ac:spMk id="7" creationId="{31C4D057-7509-1C70-7D24-D045801CAC61}"/>
          </ac:spMkLst>
        </pc:spChg>
      </pc:sldChg>
      <pc:sldChg chg="modSp mod">
        <pc:chgData name="Matthieu De Mari" userId="dfb708c9-d8dc-439f-9a3b-c772bf4a311c" providerId="ADAL" clId="{333A3052-AB86-4EEC-AE91-27EE4F29D48A}" dt="2024-01-29T04:27:57.334" v="2419" actId="14100"/>
        <pc:sldMkLst>
          <pc:docMk/>
          <pc:sldMk cId="272248794" sldId="616"/>
        </pc:sldMkLst>
        <pc:spChg chg="mod">
          <ac:chgData name="Matthieu De Mari" userId="dfb708c9-d8dc-439f-9a3b-c772bf4a311c" providerId="ADAL" clId="{333A3052-AB86-4EEC-AE91-27EE4F29D48A}" dt="2024-01-29T04:27:57.334" v="2419" actId="14100"/>
          <ac:spMkLst>
            <pc:docMk/>
            <pc:sldMk cId="272248794" sldId="616"/>
            <ac:spMk id="2" creationId="{F155462C-3DEF-4B5A-AA92-FDAF554521A8}"/>
          </ac:spMkLst>
        </pc:spChg>
        <pc:spChg chg="mod">
          <ac:chgData name="Matthieu De Mari" userId="dfb708c9-d8dc-439f-9a3b-c772bf4a311c" providerId="ADAL" clId="{333A3052-AB86-4EEC-AE91-27EE4F29D48A}" dt="2024-01-29T04:27:51.476" v="2416" actId="27636"/>
          <ac:spMkLst>
            <pc:docMk/>
            <pc:sldMk cId="272248794" sldId="616"/>
            <ac:spMk id="7" creationId="{B82D45ED-0B21-DE4A-FF66-9F997E3A6F54}"/>
          </ac:spMkLst>
        </pc:spChg>
      </pc:sldChg>
      <pc:sldChg chg="modSp mod">
        <pc:chgData name="Matthieu De Mari" userId="dfb708c9-d8dc-439f-9a3b-c772bf4a311c" providerId="ADAL" clId="{333A3052-AB86-4EEC-AE91-27EE4F29D48A}" dt="2024-01-19T07:48:12.267" v="212" actId="20577"/>
        <pc:sldMkLst>
          <pc:docMk/>
          <pc:sldMk cId="2692074968" sldId="617"/>
        </pc:sldMkLst>
        <pc:spChg chg="mod">
          <ac:chgData name="Matthieu De Mari" userId="dfb708c9-d8dc-439f-9a3b-c772bf4a311c" providerId="ADAL" clId="{333A3052-AB86-4EEC-AE91-27EE4F29D48A}" dt="2024-01-19T07:48:12.267" v="212" actId="20577"/>
          <ac:spMkLst>
            <pc:docMk/>
            <pc:sldMk cId="2692074968" sldId="617"/>
            <ac:spMk id="5" creationId="{0A7B0056-41D4-B489-229E-8C898A3A5904}"/>
          </ac:spMkLst>
        </pc:spChg>
      </pc:sldChg>
      <pc:sldChg chg="modSp del mod">
        <pc:chgData name="Matthieu De Mari" userId="dfb708c9-d8dc-439f-9a3b-c772bf4a311c" providerId="ADAL" clId="{333A3052-AB86-4EEC-AE91-27EE4F29D48A}" dt="2024-01-26T00:50:37.095" v="1341" actId="47"/>
        <pc:sldMkLst>
          <pc:docMk/>
          <pc:sldMk cId="3946452131" sldId="618"/>
        </pc:sldMkLst>
        <pc:spChg chg="mod">
          <ac:chgData name="Matthieu De Mari" userId="dfb708c9-d8dc-439f-9a3b-c772bf4a311c" providerId="ADAL" clId="{333A3052-AB86-4EEC-AE91-27EE4F29D48A}" dt="2024-01-19T07:49:42.305" v="298" actId="20577"/>
          <ac:spMkLst>
            <pc:docMk/>
            <pc:sldMk cId="3946452131" sldId="618"/>
            <ac:spMk id="5" creationId="{0A7B0056-41D4-B489-229E-8C898A3A5904}"/>
          </ac:spMkLst>
        </pc:spChg>
      </pc:sldChg>
      <pc:sldChg chg="add">
        <pc:chgData name="Matthieu De Mari" userId="dfb708c9-d8dc-439f-9a3b-c772bf4a311c" providerId="ADAL" clId="{333A3052-AB86-4EEC-AE91-27EE4F29D48A}" dt="2024-01-19T08:04:55.837" v="844"/>
        <pc:sldMkLst>
          <pc:docMk/>
          <pc:sldMk cId="360472259" sldId="619"/>
        </pc:sldMkLst>
      </pc:sldChg>
      <pc:sldChg chg="modSp add del mod">
        <pc:chgData name="Matthieu De Mari" userId="dfb708c9-d8dc-439f-9a3b-c772bf4a311c" providerId="ADAL" clId="{333A3052-AB86-4EEC-AE91-27EE4F29D48A}" dt="2024-01-19T08:04:15.431" v="841" actId="47"/>
        <pc:sldMkLst>
          <pc:docMk/>
          <pc:sldMk cId="4058780272" sldId="619"/>
        </pc:sldMkLst>
        <pc:spChg chg="mod">
          <ac:chgData name="Matthieu De Mari" userId="dfb708c9-d8dc-439f-9a3b-c772bf4a311c" providerId="ADAL" clId="{333A3052-AB86-4EEC-AE91-27EE4F29D48A}" dt="2024-01-19T07:49:59.345" v="320" actId="20577"/>
          <ac:spMkLst>
            <pc:docMk/>
            <pc:sldMk cId="4058780272" sldId="619"/>
            <ac:spMk id="5" creationId="{0A7B0056-41D4-B489-229E-8C898A3A5904}"/>
          </ac:spMkLst>
        </pc:spChg>
      </pc:sldChg>
      <pc:sldChg chg="modSp mod">
        <pc:chgData name="Matthieu De Mari" userId="dfb708c9-d8dc-439f-9a3b-c772bf4a311c" providerId="ADAL" clId="{333A3052-AB86-4EEC-AE91-27EE4F29D48A}" dt="2024-01-26T00:51:22.670" v="1388" actId="20577"/>
        <pc:sldMkLst>
          <pc:docMk/>
          <pc:sldMk cId="3019639347" sldId="620"/>
        </pc:sldMkLst>
        <pc:spChg chg="mod">
          <ac:chgData name="Matthieu De Mari" userId="dfb708c9-d8dc-439f-9a3b-c772bf4a311c" providerId="ADAL" clId="{333A3052-AB86-4EEC-AE91-27EE4F29D48A}" dt="2024-01-26T00:51:22.670" v="1388" actId="20577"/>
          <ac:spMkLst>
            <pc:docMk/>
            <pc:sldMk cId="3019639347" sldId="620"/>
            <ac:spMk id="5" creationId="{0A7B0056-41D4-B489-229E-8C898A3A5904}"/>
          </ac:spMkLst>
        </pc:spChg>
      </pc:sldChg>
      <pc:sldChg chg="modSp mod">
        <pc:chgData name="Matthieu De Mari" userId="dfb708c9-d8dc-439f-9a3b-c772bf4a311c" providerId="ADAL" clId="{333A3052-AB86-4EEC-AE91-27EE4F29D48A}" dt="2024-01-26T00:40:43.244" v="1112" actId="20577"/>
        <pc:sldMkLst>
          <pc:docMk/>
          <pc:sldMk cId="2973345057" sldId="623"/>
        </pc:sldMkLst>
        <pc:spChg chg="mod">
          <ac:chgData name="Matthieu De Mari" userId="dfb708c9-d8dc-439f-9a3b-c772bf4a311c" providerId="ADAL" clId="{333A3052-AB86-4EEC-AE91-27EE4F29D48A}" dt="2024-01-26T00:40:43.244" v="1112" actId="20577"/>
          <ac:spMkLst>
            <pc:docMk/>
            <pc:sldMk cId="2973345057" sldId="623"/>
            <ac:spMk id="5" creationId="{0A7B0056-41D4-B489-229E-8C898A3A5904}"/>
          </ac:spMkLst>
        </pc:spChg>
      </pc:sldChg>
      <pc:sldChg chg="modSp mod">
        <pc:chgData name="Matthieu De Mari" userId="dfb708c9-d8dc-439f-9a3b-c772bf4a311c" providerId="ADAL" clId="{333A3052-AB86-4EEC-AE91-27EE4F29D48A}" dt="2024-01-26T00:42:09.854" v="1115" actId="115"/>
        <pc:sldMkLst>
          <pc:docMk/>
          <pc:sldMk cId="2143533983" sldId="627"/>
        </pc:sldMkLst>
        <pc:spChg chg="mod">
          <ac:chgData name="Matthieu De Mari" userId="dfb708c9-d8dc-439f-9a3b-c772bf4a311c" providerId="ADAL" clId="{333A3052-AB86-4EEC-AE91-27EE4F29D48A}" dt="2024-01-26T00:42:09.854" v="1115" actId="115"/>
          <ac:spMkLst>
            <pc:docMk/>
            <pc:sldMk cId="2143533983" sldId="627"/>
            <ac:spMk id="4" creationId="{B7587BF6-A3C3-923A-CFAC-92467ED1C20A}"/>
          </ac:spMkLst>
        </pc:spChg>
      </pc:sldChg>
      <pc:sldChg chg="addSp modSp mod">
        <pc:chgData name="Matthieu De Mari" userId="dfb708c9-d8dc-439f-9a3b-c772bf4a311c" providerId="ADAL" clId="{333A3052-AB86-4EEC-AE91-27EE4F29D48A}" dt="2024-01-29T04:28:44.804" v="2426" actId="20577"/>
        <pc:sldMkLst>
          <pc:docMk/>
          <pc:sldMk cId="4194419191" sldId="628"/>
        </pc:sldMkLst>
        <pc:spChg chg="mod">
          <ac:chgData name="Matthieu De Mari" userId="dfb708c9-d8dc-439f-9a3b-c772bf4a311c" providerId="ADAL" clId="{333A3052-AB86-4EEC-AE91-27EE4F29D48A}" dt="2024-01-29T04:28:42.581" v="2424" actId="27636"/>
          <ac:spMkLst>
            <pc:docMk/>
            <pc:sldMk cId="4194419191" sldId="628"/>
            <ac:spMk id="3" creationId="{BF44B0CF-0CAC-3504-7AB3-559E76A4A1BC}"/>
          </ac:spMkLst>
        </pc:spChg>
        <pc:spChg chg="mod">
          <ac:chgData name="Matthieu De Mari" userId="dfb708c9-d8dc-439f-9a3b-c772bf4a311c" providerId="ADAL" clId="{333A3052-AB86-4EEC-AE91-27EE4F29D48A}" dt="2024-01-29T04:28:44.804" v="2426" actId="20577"/>
          <ac:spMkLst>
            <pc:docMk/>
            <pc:sldMk cId="4194419191" sldId="628"/>
            <ac:spMk id="4" creationId="{7A4AB427-F8D7-DB85-4E07-2BF6BB0FE9E9}"/>
          </ac:spMkLst>
        </pc:spChg>
        <pc:picChg chg="add mod">
          <ac:chgData name="Matthieu De Mari" userId="dfb708c9-d8dc-439f-9a3b-c772bf4a311c" providerId="ADAL" clId="{333A3052-AB86-4EEC-AE91-27EE4F29D48A}" dt="2024-01-26T06:36:28.913" v="1999"/>
          <ac:picMkLst>
            <pc:docMk/>
            <pc:sldMk cId="4194419191" sldId="628"/>
            <ac:picMk id="5" creationId="{14ADA25C-884A-3A90-A09B-8A2815C7C3F0}"/>
          </ac:picMkLst>
        </pc:picChg>
      </pc:sldChg>
      <pc:sldChg chg="modSp mod">
        <pc:chgData name="Matthieu De Mari" userId="dfb708c9-d8dc-439f-9a3b-c772bf4a311c" providerId="ADAL" clId="{333A3052-AB86-4EEC-AE91-27EE4F29D48A}" dt="2024-01-26T06:41:19.573" v="2297" actId="20577"/>
        <pc:sldMkLst>
          <pc:docMk/>
          <pc:sldMk cId="2108370273" sldId="632"/>
        </pc:sldMkLst>
        <pc:spChg chg="mod">
          <ac:chgData name="Matthieu De Mari" userId="dfb708c9-d8dc-439f-9a3b-c772bf4a311c" providerId="ADAL" clId="{333A3052-AB86-4EEC-AE91-27EE4F29D48A}" dt="2024-01-26T06:41:19.573" v="2297" actId="20577"/>
          <ac:spMkLst>
            <pc:docMk/>
            <pc:sldMk cId="2108370273" sldId="632"/>
            <ac:spMk id="4" creationId="{748A84E3-E56D-689A-FE33-F385477C9C5D}"/>
          </ac:spMkLst>
        </pc:spChg>
      </pc:sldChg>
      <pc:sldChg chg="modSp mod">
        <pc:chgData name="Matthieu De Mari" userId="dfb708c9-d8dc-439f-9a3b-c772bf4a311c" providerId="ADAL" clId="{333A3052-AB86-4EEC-AE91-27EE4F29D48A}" dt="2024-01-19T07:54:42.817" v="493" actId="20577"/>
        <pc:sldMkLst>
          <pc:docMk/>
          <pc:sldMk cId="1116604702" sldId="633"/>
        </pc:sldMkLst>
        <pc:spChg chg="mod">
          <ac:chgData name="Matthieu De Mari" userId="dfb708c9-d8dc-439f-9a3b-c772bf4a311c" providerId="ADAL" clId="{333A3052-AB86-4EEC-AE91-27EE4F29D48A}" dt="2024-01-19T07:54:42.817" v="493" actId="20577"/>
          <ac:spMkLst>
            <pc:docMk/>
            <pc:sldMk cId="1116604702" sldId="633"/>
            <ac:spMk id="3" creationId="{BF44B0CF-0CAC-3504-7AB3-559E76A4A1BC}"/>
          </ac:spMkLst>
        </pc:spChg>
      </pc:sldChg>
      <pc:sldChg chg="modSp mod">
        <pc:chgData name="Matthieu De Mari" userId="dfb708c9-d8dc-439f-9a3b-c772bf4a311c" providerId="ADAL" clId="{333A3052-AB86-4EEC-AE91-27EE4F29D48A}" dt="2024-01-19T07:55:38.368" v="525" actId="20577"/>
        <pc:sldMkLst>
          <pc:docMk/>
          <pc:sldMk cId="2709894763" sldId="634"/>
        </pc:sldMkLst>
        <pc:spChg chg="mod">
          <ac:chgData name="Matthieu De Mari" userId="dfb708c9-d8dc-439f-9a3b-c772bf4a311c" providerId="ADAL" clId="{333A3052-AB86-4EEC-AE91-27EE4F29D48A}" dt="2024-01-19T07:55:38.368" v="525" actId="20577"/>
          <ac:spMkLst>
            <pc:docMk/>
            <pc:sldMk cId="2709894763" sldId="634"/>
            <ac:spMk id="5" creationId="{0A7B0056-41D4-B489-229E-8C898A3A5904}"/>
          </ac:spMkLst>
        </pc:spChg>
      </pc:sldChg>
      <pc:sldChg chg="modSp mod">
        <pc:chgData name="Matthieu De Mari" userId="dfb708c9-d8dc-439f-9a3b-c772bf4a311c" providerId="ADAL" clId="{333A3052-AB86-4EEC-AE91-27EE4F29D48A}" dt="2024-01-26T06:36:56.818" v="2001" actId="14100"/>
        <pc:sldMkLst>
          <pc:docMk/>
          <pc:sldMk cId="2464844892" sldId="635"/>
        </pc:sldMkLst>
        <pc:spChg chg="mod">
          <ac:chgData name="Matthieu De Mari" userId="dfb708c9-d8dc-439f-9a3b-c772bf4a311c" providerId="ADAL" clId="{333A3052-AB86-4EEC-AE91-27EE4F29D48A}" dt="2024-01-26T06:36:56.818" v="2001" actId="14100"/>
          <ac:spMkLst>
            <pc:docMk/>
            <pc:sldMk cId="2464844892" sldId="635"/>
            <ac:spMk id="3" creationId="{A94B8BB6-D04B-5A34-E313-329C5FD8A725}"/>
          </ac:spMkLst>
        </pc:spChg>
      </pc:sldChg>
      <pc:sldChg chg="addSp modSp mod modClrScheme chgLayout">
        <pc:chgData name="Matthieu De Mari" userId="dfb708c9-d8dc-439f-9a3b-c772bf4a311c" providerId="ADAL" clId="{333A3052-AB86-4EEC-AE91-27EE4F29D48A}" dt="2024-01-26T06:40:37.242" v="2285" actId="20577"/>
        <pc:sldMkLst>
          <pc:docMk/>
          <pc:sldMk cId="283574109" sldId="636"/>
        </pc:sldMkLst>
        <pc:spChg chg="mod ord">
          <ac:chgData name="Matthieu De Mari" userId="dfb708c9-d8dc-439f-9a3b-c772bf4a311c" providerId="ADAL" clId="{333A3052-AB86-4EEC-AE91-27EE4F29D48A}" dt="2024-01-26T06:40:37.242" v="2285" actId="20577"/>
          <ac:spMkLst>
            <pc:docMk/>
            <pc:sldMk cId="283574109" sldId="636"/>
            <ac:spMk id="2" creationId="{7758C663-EEE1-B1E2-276D-3A81CA0C7444}"/>
          </ac:spMkLst>
        </pc:spChg>
        <pc:spChg chg="mod ord">
          <ac:chgData name="Matthieu De Mari" userId="dfb708c9-d8dc-439f-9a3b-c772bf4a311c" providerId="ADAL" clId="{333A3052-AB86-4EEC-AE91-27EE4F29D48A}" dt="2024-01-26T06:40:03.864" v="2217" actId="27636"/>
          <ac:spMkLst>
            <pc:docMk/>
            <pc:sldMk cId="283574109" sldId="636"/>
            <ac:spMk id="3" creationId="{BF44B0CF-0CAC-3504-7AB3-559E76A4A1BC}"/>
          </ac:spMkLst>
        </pc:spChg>
        <pc:spChg chg="add mod ord">
          <ac:chgData name="Matthieu De Mari" userId="dfb708c9-d8dc-439f-9a3b-c772bf4a311c" providerId="ADAL" clId="{333A3052-AB86-4EEC-AE91-27EE4F29D48A}" dt="2024-01-26T06:40:18.367" v="2227" actId="20578"/>
          <ac:spMkLst>
            <pc:docMk/>
            <pc:sldMk cId="283574109" sldId="636"/>
            <ac:spMk id="4" creationId="{F36265AC-4A95-EBAB-186D-C038C4F2C11F}"/>
          </ac:spMkLst>
        </pc:spChg>
      </pc:sldChg>
      <pc:sldChg chg="modSp mod">
        <pc:chgData name="Matthieu De Mari" userId="dfb708c9-d8dc-439f-9a3b-c772bf4a311c" providerId="ADAL" clId="{333A3052-AB86-4EEC-AE91-27EE4F29D48A}" dt="2024-01-26T06:41:09.267" v="2291" actId="20577"/>
        <pc:sldMkLst>
          <pc:docMk/>
          <pc:sldMk cId="3136411561" sldId="637"/>
        </pc:sldMkLst>
        <pc:spChg chg="mod">
          <ac:chgData name="Matthieu De Mari" userId="dfb708c9-d8dc-439f-9a3b-c772bf4a311c" providerId="ADAL" clId="{333A3052-AB86-4EEC-AE91-27EE4F29D48A}" dt="2024-01-26T06:41:09.267" v="2291" actId="20577"/>
          <ac:spMkLst>
            <pc:docMk/>
            <pc:sldMk cId="3136411561" sldId="637"/>
            <ac:spMk id="3" creationId="{A94B8BB6-D04B-5A34-E313-329C5FD8A725}"/>
          </ac:spMkLst>
        </pc:spChg>
        <pc:spChg chg="mod">
          <ac:chgData name="Matthieu De Mari" userId="dfb708c9-d8dc-439f-9a3b-c772bf4a311c" providerId="ADAL" clId="{333A3052-AB86-4EEC-AE91-27EE4F29D48A}" dt="2024-01-19T07:57:41.147" v="688" actId="27636"/>
          <ac:spMkLst>
            <pc:docMk/>
            <pc:sldMk cId="3136411561" sldId="637"/>
            <ac:spMk id="4" creationId="{C2EA9E57-1CE4-58BA-21F8-958AC511922C}"/>
          </ac:spMkLst>
        </pc:spChg>
      </pc:sldChg>
      <pc:sldChg chg="modSp mod">
        <pc:chgData name="Matthieu De Mari" userId="dfb708c9-d8dc-439f-9a3b-c772bf4a311c" providerId="ADAL" clId="{333A3052-AB86-4EEC-AE91-27EE4F29D48A}" dt="2024-01-19T07:51:35.899" v="332" actId="20577"/>
        <pc:sldMkLst>
          <pc:docMk/>
          <pc:sldMk cId="3664711723" sldId="645"/>
        </pc:sldMkLst>
        <pc:spChg chg="mod">
          <ac:chgData name="Matthieu De Mari" userId="dfb708c9-d8dc-439f-9a3b-c772bf4a311c" providerId="ADAL" clId="{333A3052-AB86-4EEC-AE91-27EE4F29D48A}" dt="2024-01-19T07:51:35.899" v="332" actId="20577"/>
          <ac:spMkLst>
            <pc:docMk/>
            <pc:sldMk cId="3664711723" sldId="645"/>
            <ac:spMk id="5" creationId="{0A7B0056-41D4-B489-229E-8C898A3A5904}"/>
          </ac:spMkLst>
        </pc:spChg>
      </pc:sldChg>
      <pc:sldChg chg="addSp modSp mod">
        <pc:chgData name="Matthieu De Mari" userId="dfb708c9-d8dc-439f-9a3b-c772bf4a311c" providerId="ADAL" clId="{333A3052-AB86-4EEC-AE91-27EE4F29D48A}" dt="2024-01-26T06:41:56.949" v="2302" actId="20577"/>
        <pc:sldMkLst>
          <pc:docMk/>
          <pc:sldMk cId="687017678" sldId="649"/>
        </pc:sldMkLst>
        <pc:spChg chg="mod">
          <ac:chgData name="Matthieu De Mari" userId="dfb708c9-d8dc-439f-9a3b-c772bf4a311c" providerId="ADAL" clId="{333A3052-AB86-4EEC-AE91-27EE4F29D48A}" dt="2024-01-26T06:41:56.949" v="2302" actId="20577"/>
          <ac:spMkLst>
            <pc:docMk/>
            <pc:sldMk cId="687017678" sldId="649"/>
            <ac:spMk id="2" creationId="{6C5A7825-A473-5442-E4AB-FA511F78B6BB}"/>
          </ac:spMkLst>
        </pc:spChg>
        <pc:spChg chg="add mod">
          <ac:chgData name="Matthieu De Mari" userId="dfb708c9-d8dc-439f-9a3b-c772bf4a311c" providerId="ADAL" clId="{333A3052-AB86-4EEC-AE91-27EE4F29D48A}" dt="2024-01-19T07:59:53.700" v="770" actId="1076"/>
          <ac:spMkLst>
            <pc:docMk/>
            <pc:sldMk cId="687017678" sldId="649"/>
            <ac:spMk id="3" creationId="{9E2CC316-247E-0435-3752-D890B3F70FEF}"/>
          </ac:spMkLst>
        </pc:spChg>
      </pc:sldChg>
      <pc:sldChg chg="modSp mod">
        <pc:chgData name="Matthieu De Mari" userId="dfb708c9-d8dc-439f-9a3b-c772bf4a311c" providerId="ADAL" clId="{333A3052-AB86-4EEC-AE91-27EE4F29D48A}" dt="2024-01-26T06:42:03.183" v="2307" actId="20577"/>
        <pc:sldMkLst>
          <pc:docMk/>
          <pc:sldMk cId="530835176" sldId="650"/>
        </pc:sldMkLst>
        <pc:spChg chg="mod">
          <ac:chgData name="Matthieu De Mari" userId="dfb708c9-d8dc-439f-9a3b-c772bf4a311c" providerId="ADAL" clId="{333A3052-AB86-4EEC-AE91-27EE4F29D48A}" dt="2024-01-26T06:42:03.183" v="2307" actId="20577"/>
          <ac:spMkLst>
            <pc:docMk/>
            <pc:sldMk cId="530835176" sldId="650"/>
            <ac:spMk id="2" creationId="{6C5A7825-A473-5442-E4AB-FA511F78B6BB}"/>
          </ac:spMkLst>
        </pc:spChg>
      </pc:sldChg>
      <pc:sldChg chg="modSp mod">
        <pc:chgData name="Matthieu De Mari" userId="dfb708c9-d8dc-439f-9a3b-c772bf4a311c" providerId="ADAL" clId="{333A3052-AB86-4EEC-AE91-27EE4F29D48A}" dt="2024-01-26T06:42:34.238" v="2326" actId="27636"/>
        <pc:sldMkLst>
          <pc:docMk/>
          <pc:sldMk cId="3661229859" sldId="651"/>
        </pc:sldMkLst>
        <pc:spChg chg="mod">
          <ac:chgData name="Matthieu De Mari" userId="dfb708c9-d8dc-439f-9a3b-c772bf4a311c" providerId="ADAL" clId="{333A3052-AB86-4EEC-AE91-27EE4F29D48A}" dt="2024-01-26T06:42:34.238" v="2326" actId="27636"/>
          <ac:spMkLst>
            <pc:docMk/>
            <pc:sldMk cId="3661229859" sldId="651"/>
            <ac:spMk id="3" creationId="{D2CAA860-8CE7-05D9-1322-FD149D6E2865}"/>
          </ac:spMkLst>
        </pc:spChg>
        <pc:picChg chg="mod">
          <ac:chgData name="Matthieu De Mari" userId="dfb708c9-d8dc-439f-9a3b-c772bf4a311c" providerId="ADAL" clId="{333A3052-AB86-4EEC-AE91-27EE4F29D48A}" dt="2024-01-26T06:42:30.576" v="2323" actId="14100"/>
          <ac:picMkLst>
            <pc:docMk/>
            <pc:sldMk cId="3661229859" sldId="651"/>
            <ac:picMk id="6" creationId="{F0A74952-A820-26F5-B21E-7794118B6CFA}"/>
          </ac:picMkLst>
        </pc:picChg>
      </pc:sldChg>
      <pc:sldChg chg="addSp modSp mod">
        <pc:chgData name="Matthieu De Mari" userId="dfb708c9-d8dc-439f-9a3b-c772bf4a311c" providerId="ADAL" clId="{333A3052-AB86-4EEC-AE91-27EE4F29D48A}" dt="2024-01-26T01:11:33.133" v="1464" actId="14100"/>
        <pc:sldMkLst>
          <pc:docMk/>
          <pc:sldMk cId="3384011022" sldId="653"/>
        </pc:sldMkLst>
        <pc:spChg chg="add mod">
          <ac:chgData name="Matthieu De Mari" userId="dfb708c9-d8dc-439f-9a3b-c772bf4a311c" providerId="ADAL" clId="{333A3052-AB86-4EEC-AE91-27EE4F29D48A}" dt="2024-01-26T01:11:33.133" v="1464" actId="14100"/>
          <ac:spMkLst>
            <pc:docMk/>
            <pc:sldMk cId="3384011022" sldId="653"/>
            <ac:spMk id="3" creationId="{4A4E0379-E1D3-4451-F8AF-4E7C147D4B60}"/>
          </ac:spMkLst>
        </pc:spChg>
        <pc:spChg chg="add mod">
          <ac:chgData name="Matthieu De Mari" userId="dfb708c9-d8dc-439f-9a3b-c772bf4a311c" providerId="ADAL" clId="{333A3052-AB86-4EEC-AE91-27EE4F29D48A}" dt="2024-01-26T01:11:21.692" v="1446" actId="1036"/>
          <ac:spMkLst>
            <pc:docMk/>
            <pc:sldMk cId="3384011022" sldId="653"/>
            <ac:spMk id="6" creationId="{EAE7D143-10FC-6826-0482-61AD97E09093}"/>
          </ac:spMkLst>
        </pc:spChg>
      </pc:sldChg>
      <pc:sldChg chg="modSp mod">
        <pc:chgData name="Matthieu De Mari" userId="dfb708c9-d8dc-439f-9a3b-c772bf4a311c" providerId="ADAL" clId="{333A3052-AB86-4EEC-AE91-27EE4F29D48A}" dt="2024-01-26T01:12:06.531" v="1478" actId="5793"/>
        <pc:sldMkLst>
          <pc:docMk/>
          <pc:sldMk cId="1688481620" sldId="654"/>
        </pc:sldMkLst>
        <pc:spChg chg="mod">
          <ac:chgData name="Matthieu De Mari" userId="dfb708c9-d8dc-439f-9a3b-c772bf4a311c" providerId="ADAL" clId="{333A3052-AB86-4EEC-AE91-27EE4F29D48A}" dt="2024-01-26T01:12:06.531" v="1478" actId="5793"/>
          <ac:spMkLst>
            <pc:docMk/>
            <pc:sldMk cId="1688481620" sldId="654"/>
            <ac:spMk id="4" creationId="{B0FDD59A-9328-B341-218D-76A654E93F04}"/>
          </ac:spMkLst>
        </pc:spChg>
      </pc:sldChg>
      <pc:sldChg chg="modSp mod">
        <pc:chgData name="Matthieu De Mari" userId="dfb708c9-d8dc-439f-9a3b-c772bf4a311c" providerId="ADAL" clId="{333A3052-AB86-4EEC-AE91-27EE4F29D48A}" dt="2024-01-29T04:34:39.425" v="2754" actId="20577"/>
        <pc:sldMkLst>
          <pc:docMk/>
          <pc:sldMk cId="1348532138" sldId="658"/>
        </pc:sldMkLst>
        <pc:spChg chg="mod">
          <ac:chgData name="Matthieu De Mari" userId="dfb708c9-d8dc-439f-9a3b-c772bf4a311c" providerId="ADAL" clId="{333A3052-AB86-4EEC-AE91-27EE4F29D48A}" dt="2024-01-29T04:34:39.425" v="2754" actId="20577"/>
          <ac:spMkLst>
            <pc:docMk/>
            <pc:sldMk cId="1348532138" sldId="658"/>
            <ac:spMk id="2" creationId="{21F4709C-61C8-E90F-2954-4414AADF9451}"/>
          </ac:spMkLst>
        </pc:spChg>
      </pc:sldChg>
      <pc:sldChg chg="modSp mod">
        <pc:chgData name="Matthieu De Mari" userId="dfb708c9-d8dc-439f-9a3b-c772bf4a311c" providerId="ADAL" clId="{333A3052-AB86-4EEC-AE91-27EE4F29D48A}" dt="2024-01-26T01:15:41.840" v="1771" actId="20577"/>
        <pc:sldMkLst>
          <pc:docMk/>
          <pc:sldMk cId="855040033" sldId="659"/>
        </pc:sldMkLst>
        <pc:spChg chg="mod">
          <ac:chgData name="Matthieu De Mari" userId="dfb708c9-d8dc-439f-9a3b-c772bf4a311c" providerId="ADAL" clId="{333A3052-AB86-4EEC-AE91-27EE4F29D48A}" dt="2024-01-26T01:15:41.840" v="1771" actId="20577"/>
          <ac:spMkLst>
            <pc:docMk/>
            <pc:sldMk cId="855040033" sldId="659"/>
            <ac:spMk id="5" creationId="{F75DEB28-E77C-393C-3E5B-3AE3CAA7CC2F}"/>
          </ac:spMkLst>
        </pc:spChg>
      </pc:sldChg>
      <pc:sldChg chg="modSp mod">
        <pc:chgData name="Matthieu De Mari" userId="dfb708c9-d8dc-439f-9a3b-c772bf4a311c" providerId="ADAL" clId="{333A3052-AB86-4EEC-AE91-27EE4F29D48A}" dt="2024-01-26T01:15:51.497" v="1774" actId="20577"/>
        <pc:sldMkLst>
          <pc:docMk/>
          <pc:sldMk cId="2151550002" sldId="660"/>
        </pc:sldMkLst>
        <pc:spChg chg="mod">
          <ac:chgData name="Matthieu De Mari" userId="dfb708c9-d8dc-439f-9a3b-c772bf4a311c" providerId="ADAL" clId="{333A3052-AB86-4EEC-AE91-27EE4F29D48A}" dt="2024-01-26T01:15:51.497" v="1774" actId="20577"/>
          <ac:spMkLst>
            <pc:docMk/>
            <pc:sldMk cId="2151550002" sldId="660"/>
            <ac:spMk id="5" creationId="{F75DEB28-E77C-393C-3E5B-3AE3CAA7CC2F}"/>
          </ac:spMkLst>
        </pc:spChg>
      </pc:sldChg>
      <pc:sldChg chg="modSp mod">
        <pc:chgData name="Matthieu De Mari" userId="dfb708c9-d8dc-439f-9a3b-c772bf4a311c" providerId="ADAL" clId="{333A3052-AB86-4EEC-AE91-27EE4F29D48A}" dt="2024-01-29T04:36:03.579" v="2757" actId="207"/>
        <pc:sldMkLst>
          <pc:docMk/>
          <pc:sldMk cId="857752855" sldId="661"/>
        </pc:sldMkLst>
        <pc:spChg chg="mod">
          <ac:chgData name="Matthieu De Mari" userId="dfb708c9-d8dc-439f-9a3b-c772bf4a311c" providerId="ADAL" clId="{333A3052-AB86-4EEC-AE91-27EE4F29D48A}" dt="2024-01-29T04:36:03.579" v="2757" actId="207"/>
          <ac:spMkLst>
            <pc:docMk/>
            <pc:sldMk cId="857752855" sldId="661"/>
            <ac:spMk id="5" creationId="{F75DEB28-E77C-393C-3E5B-3AE3CAA7CC2F}"/>
          </ac:spMkLst>
        </pc:spChg>
      </pc:sldChg>
      <pc:sldChg chg="modSp mod">
        <pc:chgData name="Matthieu De Mari" userId="dfb708c9-d8dc-439f-9a3b-c772bf4a311c" providerId="ADAL" clId="{333A3052-AB86-4EEC-AE91-27EE4F29D48A}" dt="2024-01-26T01:16:17.951" v="1815" actId="5793"/>
        <pc:sldMkLst>
          <pc:docMk/>
          <pc:sldMk cId="2494984745" sldId="662"/>
        </pc:sldMkLst>
        <pc:spChg chg="mod">
          <ac:chgData name="Matthieu De Mari" userId="dfb708c9-d8dc-439f-9a3b-c772bf4a311c" providerId="ADAL" clId="{333A3052-AB86-4EEC-AE91-27EE4F29D48A}" dt="2024-01-26T01:16:17.951" v="1815" actId="5793"/>
          <ac:spMkLst>
            <pc:docMk/>
            <pc:sldMk cId="2494984745" sldId="662"/>
            <ac:spMk id="5" creationId="{F75DEB28-E77C-393C-3E5B-3AE3CAA7CC2F}"/>
          </ac:spMkLst>
        </pc:spChg>
      </pc:sldChg>
      <pc:sldChg chg="modSp mod">
        <pc:chgData name="Matthieu De Mari" userId="dfb708c9-d8dc-439f-9a3b-c772bf4a311c" providerId="ADAL" clId="{333A3052-AB86-4EEC-AE91-27EE4F29D48A}" dt="2024-01-26T01:16:29.367" v="1827" actId="20577"/>
        <pc:sldMkLst>
          <pc:docMk/>
          <pc:sldMk cId="1831247243" sldId="663"/>
        </pc:sldMkLst>
        <pc:spChg chg="mod">
          <ac:chgData name="Matthieu De Mari" userId="dfb708c9-d8dc-439f-9a3b-c772bf4a311c" providerId="ADAL" clId="{333A3052-AB86-4EEC-AE91-27EE4F29D48A}" dt="2024-01-26T01:16:29.367" v="1827" actId="20577"/>
          <ac:spMkLst>
            <pc:docMk/>
            <pc:sldMk cId="1831247243" sldId="663"/>
            <ac:spMk id="5" creationId="{F75DEB28-E77C-393C-3E5B-3AE3CAA7CC2F}"/>
          </ac:spMkLst>
        </pc:spChg>
      </pc:sldChg>
      <pc:sldChg chg="modSp mod">
        <pc:chgData name="Matthieu De Mari" userId="dfb708c9-d8dc-439f-9a3b-c772bf4a311c" providerId="ADAL" clId="{333A3052-AB86-4EEC-AE91-27EE4F29D48A}" dt="2024-01-29T04:36:42.542" v="2801" actId="20577"/>
        <pc:sldMkLst>
          <pc:docMk/>
          <pc:sldMk cId="506948723" sldId="665"/>
        </pc:sldMkLst>
        <pc:spChg chg="mod">
          <ac:chgData name="Matthieu De Mari" userId="dfb708c9-d8dc-439f-9a3b-c772bf4a311c" providerId="ADAL" clId="{333A3052-AB86-4EEC-AE91-27EE4F29D48A}" dt="2024-01-29T04:36:42.542" v="2801" actId="20577"/>
          <ac:spMkLst>
            <pc:docMk/>
            <pc:sldMk cId="506948723" sldId="665"/>
            <ac:spMk id="4" creationId="{B0FDD59A-9328-B341-218D-76A654E93F04}"/>
          </ac:spMkLst>
        </pc:spChg>
      </pc:sldChg>
      <pc:sldChg chg="modSp mod">
        <pc:chgData name="Matthieu De Mari" userId="dfb708c9-d8dc-439f-9a3b-c772bf4a311c" providerId="ADAL" clId="{333A3052-AB86-4EEC-AE91-27EE4F29D48A}" dt="2024-01-29T04:36:56.045" v="2804" actId="20578"/>
        <pc:sldMkLst>
          <pc:docMk/>
          <pc:sldMk cId="1442844384" sldId="667"/>
        </pc:sldMkLst>
        <pc:spChg chg="mod">
          <ac:chgData name="Matthieu De Mari" userId="dfb708c9-d8dc-439f-9a3b-c772bf4a311c" providerId="ADAL" clId="{333A3052-AB86-4EEC-AE91-27EE4F29D48A}" dt="2024-01-29T04:36:56.045" v="2804" actId="20578"/>
          <ac:spMkLst>
            <pc:docMk/>
            <pc:sldMk cId="1442844384" sldId="667"/>
            <ac:spMk id="5" creationId="{05642C26-AA61-A804-F438-6FAB9FE447AD}"/>
          </ac:spMkLst>
        </pc:spChg>
      </pc:sldChg>
      <pc:sldChg chg="modSp mod">
        <pc:chgData name="Matthieu De Mari" userId="dfb708c9-d8dc-439f-9a3b-c772bf4a311c" providerId="ADAL" clId="{333A3052-AB86-4EEC-AE91-27EE4F29D48A}" dt="2024-01-21T08:59:35.677" v="853" actId="207"/>
        <pc:sldMkLst>
          <pc:docMk/>
          <pc:sldMk cId="1521149575" sldId="668"/>
        </pc:sldMkLst>
        <pc:spChg chg="mod">
          <ac:chgData name="Matthieu De Mari" userId="dfb708c9-d8dc-439f-9a3b-c772bf4a311c" providerId="ADAL" clId="{333A3052-AB86-4EEC-AE91-27EE4F29D48A}" dt="2024-01-21T08:59:28.448" v="851" actId="20577"/>
          <ac:spMkLst>
            <pc:docMk/>
            <pc:sldMk cId="1521149575" sldId="668"/>
            <ac:spMk id="4" creationId="{CB045AFB-76D6-319A-03C1-8D7ADEA7FFE1}"/>
          </ac:spMkLst>
        </pc:spChg>
        <pc:spChg chg="mod">
          <ac:chgData name="Matthieu De Mari" userId="dfb708c9-d8dc-439f-9a3b-c772bf4a311c" providerId="ADAL" clId="{333A3052-AB86-4EEC-AE91-27EE4F29D48A}" dt="2024-01-21T08:59:35.677" v="853" actId="207"/>
          <ac:spMkLst>
            <pc:docMk/>
            <pc:sldMk cId="1521149575" sldId="668"/>
            <ac:spMk id="5" creationId="{B6B851F4-FCFC-1E83-D239-824F7B5E1B01}"/>
          </ac:spMkLst>
        </pc:spChg>
      </pc:sldChg>
      <pc:sldChg chg="modSp mod">
        <pc:chgData name="Matthieu De Mari" userId="dfb708c9-d8dc-439f-9a3b-c772bf4a311c" providerId="ADAL" clId="{333A3052-AB86-4EEC-AE91-27EE4F29D48A}" dt="2024-01-26T00:36:37.477" v="954" actId="20577"/>
        <pc:sldMkLst>
          <pc:docMk/>
          <pc:sldMk cId="920253235" sldId="669"/>
        </pc:sldMkLst>
        <pc:spChg chg="mod">
          <ac:chgData name="Matthieu De Mari" userId="dfb708c9-d8dc-439f-9a3b-c772bf4a311c" providerId="ADAL" clId="{333A3052-AB86-4EEC-AE91-27EE4F29D48A}" dt="2024-01-26T00:36:37.477" v="954" actId="20577"/>
          <ac:spMkLst>
            <pc:docMk/>
            <pc:sldMk cId="920253235" sldId="669"/>
            <ac:spMk id="5" creationId="{B6B851F4-FCFC-1E83-D239-824F7B5E1B01}"/>
          </ac:spMkLst>
        </pc:spChg>
      </pc:sldChg>
      <pc:sldChg chg="modSp mod">
        <pc:chgData name="Matthieu De Mari" userId="dfb708c9-d8dc-439f-9a3b-c772bf4a311c" providerId="ADAL" clId="{333A3052-AB86-4EEC-AE91-27EE4F29D48A}" dt="2024-01-29T04:38:43.496" v="3076" actId="14100"/>
        <pc:sldMkLst>
          <pc:docMk/>
          <pc:sldMk cId="3223759810" sldId="670"/>
        </pc:sldMkLst>
        <pc:spChg chg="mod">
          <ac:chgData name="Matthieu De Mari" userId="dfb708c9-d8dc-439f-9a3b-c772bf4a311c" providerId="ADAL" clId="{333A3052-AB86-4EEC-AE91-27EE4F29D48A}" dt="2024-01-29T04:38:43.496" v="3076" actId="14100"/>
          <ac:spMkLst>
            <pc:docMk/>
            <pc:sldMk cId="3223759810" sldId="670"/>
            <ac:spMk id="5" creationId="{B6B851F4-FCFC-1E83-D239-824F7B5E1B01}"/>
          </ac:spMkLst>
        </pc:spChg>
      </pc:sldChg>
      <pc:sldChg chg="modSp mod">
        <pc:chgData name="Matthieu De Mari" userId="dfb708c9-d8dc-439f-9a3b-c772bf4a311c" providerId="ADAL" clId="{333A3052-AB86-4EEC-AE91-27EE4F29D48A}" dt="2024-01-26T00:37:56.549" v="1009" actId="20577"/>
        <pc:sldMkLst>
          <pc:docMk/>
          <pc:sldMk cId="1207623938" sldId="671"/>
        </pc:sldMkLst>
        <pc:spChg chg="mod">
          <ac:chgData name="Matthieu De Mari" userId="dfb708c9-d8dc-439f-9a3b-c772bf4a311c" providerId="ADAL" clId="{333A3052-AB86-4EEC-AE91-27EE4F29D48A}" dt="2024-01-26T00:37:56.549" v="1009" actId="20577"/>
          <ac:spMkLst>
            <pc:docMk/>
            <pc:sldMk cId="1207623938" sldId="671"/>
            <ac:spMk id="5" creationId="{B6B851F4-FCFC-1E83-D239-824F7B5E1B01}"/>
          </ac:spMkLst>
        </pc:spChg>
      </pc:sldChg>
      <pc:sldChg chg="del">
        <pc:chgData name="Matthieu De Mari" userId="dfb708c9-d8dc-439f-9a3b-c772bf4a311c" providerId="ADAL" clId="{333A3052-AB86-4EEC-AE91-27EE4F29D48A}" dt="2024-01-19T08:12:40.867" v="845" actId="2696"/>
        <pc:sldMkLst>
          <pc:docMk/>
          <pc:sldMk cId="3207845161" sldId="672"/>
        </pc:sldMkLst>
      </pc:sldChg>
      <pc:sldChg chg="modSp add mod">
        <pc:chgData name="Matthieu De Mari" userId="dfb708c9-d8dc-439f-9a3b-c772bf4a311c" providerId="ADAL" clId="{333A3052-AB86-4EEC-AE91-27EE4F29D48A}" dt="2024-01-21T09:02:06.298" v="927" actId="207"/>
        <pc:sldMkLst>
          <pc:docMk/>
          <pc:sldMk cId="4153479658" sldId="672"/>
        </pc:sldMkLst>
        <pc:spChg chg="mod">
          <ac:chgData name="Matthieu De Mari" userId="dfb708c9-d8dc-439f-9a3b-c772bf4a311c" providerId="ADAL" clId="{333A3052-AB86-4EEC-AE91-27EE4F29D48A}" dt="2024-01-21T09:02:06.298" v="927" actId="207"/>
          <ac:spMkLst>
            <pc:docMk/>
            <pc:sldMk cId="4153479658" sldId="672"/>
            <ac:spMk id="5" creationId="{B6B851F4-FCFC-1E83-D239-824F7B5E1B01}"/>
          </ac:spMkLst>
        </pc:spChg>
      </pc:sldChg>
      <pc:sldChg chg="modSp mod">
        <pc:chgData name="Matthieu De Mari" userId="dfb708c9-d8dc-439f-9a3b-c772bf4a311c" providerId="ADAL" clId="{333A3052-AB86-4EEC-AE91-27EE4F29D48A}" dt="2024-01-26T01:17:49.396" v="1871" actId="20577"/>
        <pc:sldMkLst>
          <pc:docMk/>
          <pc:sldMk cId="179957487" sldId="673"/>
        </pc:sldMkLst>
        <pc:spChg chg="mod">
          <ac:chgData name="Matthieu De Mari" userId="dfb708c9-d8dc-439f-9a3b-c772bf4a311c" providerId="ADAL" clId="{333A3052-AB86-4EEC-AE91-27EE4F29D48A}" dt="2024-01-26T01:17:49.396" v="1871" actId="20577"/>
          <ac:spMkLst>
            <pc:docMk/>
            <pc:sldMk cId="179957487" sldId="673"/>
            <ac:spMk id="3" creationId="{3F883520-5979-DD03-88CB-835DDFEF3270}"/>
          </ac:spMkLst>
        </pc:spChg>
      </pc:sldChg>
      <pc:sldChg chg="addSp delSp modSp mod">
        <pc:chgData name="Matthieu De Mari" userId="dfb708c9-d8dc-439f-9a3b-c772bf4a311c" providerId="ADAL" clId="{333A3052-AB86-4EEC-AE91-27EE4F29D48A}" dt="2024-01-29T04:31:21.333" v="2491" actId="478"/>
        <pc:sldMkLst>
          <pc:docMk/>
          <pc:sldMk cId="3738069086" sldId="713"/>
        </pc:sldMkLst>
        <pc:spChg chg="add del mod">
          <ac:chgData name="Matthieu De Mari" userId="dfb708c9-d8dc-439f-9a3b-c772bf4a311c" providerId="ADAL" clId="{333A3052-AB86-4EEC-AE91-27EE4F29D48A}" dt="2024-01-29T04:31:21.333" v="2491" actId="478"/>
          <ac:spMkLst>
            <pc:docMk/>
            <pc:sldMk cId="3738069086" sldId="713"/>
            <ac:spMk id="4" creationId="{4DA3C874-3BF7-30B7-7D06-245610C3CBA0}"/>
          </ac:spMkLst>
        </pc:spChg>
        <pc:graphicFrameChg chg="mod">
          <ac:chgData name="Matthieu De Mari" userId="dfb708c9-d8dc-439f-9a3b-c772bf4a311c" providerId="ADAL" clId="{333A3052-AB86-4EEC-AE91-27EE4F29D48A}" dt="2024-01-26T08:01:02.185" v="2332" actId="20577"/>
          <ac:graphicFrameMkLst>
            <pc:docMk/>
            <pc:sldMk cId="3738069086" sldId="713"/>
            <ac:graphicFrameMk id="3" creationId="{361F7F4C-0DFE-4A7B-8B61-D7E14EB97B23}"/>
          </ac:graphicFrameMkLst>
        </pc:graphicFrameChg>
      </pc:sldChg>
      <pc:sldChg chg="modSp mod">
        <pc:chgData name="Matthieu De Mari" userId="dfb708c9-d8dc-439f-9a3b-c772bf4a311c" providerId="ADAL" clId="{333A3052-AB86-4EEC-AE91-27EE4F29D48A}" dt="2024-01-26T06:40:46.479" v="2286"/>
        <pc:sldMkLst>
          <pc:docMk/>
          <pc:sldMk cId="3709912921" sldId="715"/>
        </pc:sldMkLst>
        <pc:spChg chg="mod">
          <ac:chgData name="Matthieu De Mari" userId="dfb708c9-d8dc-439f-9a3b-c772bf4a311c" providerId="ADAL" clId="{333A3052-AB86-4EEC-AE91-27EE4F29D48A}" dt="2024-01-26T06:40:46.479" v="2286"/>
          <ac:spMkLst>
            <pc:docMk/>
            <pc:sldMk cId="3709912921" sldId="715"/>
            <ac:spMk id="2" creationId="{7758C663-EEE1-B1E2-276D-3A81CA0C7444}"/>
          </ac:spMkLst>
        </pc:spChg>
      </pc:sldChg>
      <pc:sldChg chg="modSp mod">
        <pc:chgData name="Matthieu De Mari" userId="dfb708c9-d8dc-439f-9a3b-c772bf4a311c" providerId="ADAL" clId="{333A3052-AB86-4EEC-AE91-27EE4F29D48A}" dt="2024-01-29T04:38:25.806" v="3067" actId="20577"/>
        <pc:sldMkLst>
          <pc:docMk/>
          <pc:sldMk cId="2109643298" sldId="716"/>
        </pc:sldMkLst>
        <pc:spChg chg="mod">
          <ac:chgData name="Matthieu De Mari" userId="dfb708c9-d8dc-439f-9a3b-c772bf4a311c" providerId="ADAL" clId="{333A3052-AB86-4EEC-AE91-27EE4F29D48A}" dt="2024-01-29T04:38:25.806" v="3067" actId="20577"/>
          <ac:spMkLst>
            <pc:docMk/>
            <pc:sldMk cId="2109643298" sldId="716"/>
            <ac:spMk id="5" creationId="{CD846D7B-971E-D94F-E7AA-9C384963514B}"/>
          </ac:spMkLst>
        </pc:spChg>
      </pc:sldChg>
      <pc:sldChg chg="modSp del mod">
        <pc:chgData name="Matthieu De Mari" userId="dfb708c9-d8dc-439f-9a3b-c772bf4a311c" providerId="ADAL" clId="{333A3052-AB86-4EEC-AE91-27EE4F29D48A}" dt="2024-01-19T08:12:40.867" v="845" actId="2696"/>
        <pc:sldMkLst>
          <pc:docMk/>
          <pc:sldMk cId="902038758" sldId="717"/>
        </pc:sldMkLst>
        <pc:spChg chg="mod">
          <ac:chgData name="Matthieu De Mari" userId="dfb708c9-d8dc-439f-9a3b-c772bf4a311c" providerId="ADAL" clId="{333A3052-AB86-4EEC-AE91-27EE4F29D48A}" dt="2024-01-19T08:03:04.147" v="836" actId="20577"/>
          <ac:spMkLst>
            <pc:docMk/>
            <pc:sldMk cId="902038758" sldId="717"/>
            <ac:spMk id="2" creationId="{E5C95B89-94E5-F4AF-5CD6-A1EE9AAA97DD}"/>
          </ac:spMkLst>
        </pc:spChg>
        <pc:spChg chg="mod">
          <ac:chgData name="Matthieu De Mari" userId="dfb708c9-d8dc-439f-9a3b-c772bf4a311c" providerId="ADAL" clId="{333A3052-AB86-4EEC-AE91-27EE4F29D48A}" dt="2024-01-19T08:03:17.780" v="838" actId="20577"/>
          <ac:spMkLst>
            <pc:docMk/>
            <pc:sldMk cId="902038758" sldId="717"/>
            <ac:spMk id="5" creationId="{DEEAB8EC-8D2E-CD4E-9825-A139113B0438}"/>
          </ac:spMkLst>
        </pc:spChg>
      </pc:sldChg>
      <pc:sldChg chg="modSp add mod">
        <pc:chgData name="Matthieu De Mari" userId="dfb708c9-d8dc-439f-9a3b-c772bf4a311c" providerId="ADAL" clId="{333A3052-AB86-4EEC-AE91-27EE4F29D48A}" dt="2024-01-26T01:20:38.092" v="1953" actId="20577"/>
        <pc:sldMkLst>
          <pc:docMk/>
          <pc:sldMk cId="1839933179" sldId="717"/>
        </pc:sldMkLst>
        <pc:spChg chg="mod">
          <ac:chgData name="Matthieu De Mari" userId="dfb708c9-d8dc-439f-9a3b-c772bf4a311c" providerId="ADAL" clId="{333A3052-AB86-4EEC-AE91-27EE4F29D48A}" dt="2024-01-26T01:20:38.092" v="1953" actId="20577"/>
          <ac:spMkLst>
            <pc:docMk/>
            <pc:sldMk cId="1839933179" sldId="717"/>
            <ac:spMk id="5" creationId="{DEEAB8EC-8D2E-CD4E-9825-A139113B0438}"/>
          </ac:spMkLst>
        </pc:spChg>
      </pc:sldChg>
      <pc:sldChg chg="del">
        <pc:chgData name="Matthieu De Mari" userId="dfb708c9-d8dc-439f-9a3b-c772bf4a311c" providerId="ADAL" clId="{333A3052-AB86-4EEC-AE91-27EE4F29D48A}" dt="2024-01-19T08:12:40.867" v="845" actId="2696"/>
        <pc:sldMkLst>
          <pc:docMk/>
          <pc:sldMk cId="614082668" sldId="719"/>
        </pc:sldMkLst>
      </pc:sldChg>
      <pc:sldChg chg="modSp add mod ord">
        <pc:chgData name="Matthieu De Mari" userId="dfb708c9-d8dc-439f-9a3b-c772bf4a311c" providerId="ADAL" clId="{333A3052-AB86-4EEC-AE91-27EE4F29D48A}" dt="2024-01-29T04:39:34.393" v="3078" actId="20577"/>
        <pc:sldMkLst>
          <pc:docMk/>
          <pc:sldMk cId="1074952684" sldId="719"/>
        </pc:sldMkLst>
        <pc:spChg chg="mod">
          <ac:chgData name="Matthieu De Mari" userId="dfb708c9-d8dc-439f-9a3b-c772bf4a311c" providerId="ADAL" clId="{333A3052-AB86-4EEC-AE91-27EE4F29D48A}" dt="2024-01-29T04:39:34.393" v="3078" actId="20577"/>
          <ac:spMkLst>
            <pc:docMk/>
            <pc:sldMk cId="1074952684" sldId="719"/>
            <ac:spMk id="5" creationId="{37BA1BBA-59BB-0715-7267-183EC640573A}"/>
          </ac:spMkLst>
        </pc:spChg>
      </pc:sldChg>
      <pc:sldChg chg="add">
        <pc:chgData name="Matthieu De Mari" userId="dfb708c9-d8dc-439f-9a3b-c772bf4a311c" providerId="ADAL" clId="{333A3052-AB86-4EEC-AE91-27EE4F29D48A}" dt="2024-01-19T08:04:55.837" v="844"/>
        <pc:sldMkLst>
          <pc:docMk/>
          <pc:sldMk cId="2123217380" sldId="721"/>
        </pc:sldMkLst>
      </pc:sldChg>
      <pc:sldChg chg="modSp add del mod">
        <pc:chgData name="Matthieu De Mari" userId="dfb708c9-d8dc-439f-9a3b-c772bf4a311c" providerId="ADAL" clId="{333A3052-AB86-4EEC-AE91-27EE4F29D48A}" dt="2024-01-26T01:18:23.573" v="1875" actId="47"/>
        <pc:sldMkLst>
          <pc:docMk/>
          <pc:sldMk cId="255089351" sldId="722"/>
        </pc:sldMkLst>
        <pc:spChg chg="mod">
          <ac:chgData name="Matthieu De Mari" userId="dfb708c9-d8dc-439f-9a3b-c772bf4a311c" providerId="ADAL" clId="{333A3052-AB86-4EEC-AE91-27EE4F29D48A}" dt="2024-01-26T01:18:13.184" v="1874" actId="14100"/>
          <ac:spMkLst>
            <pc:docMk/>
            <pc:sldMk cId="255089351" sldId="722"/>
            <ac:spMk id="3" creationId="{3F883520-5979-DD03-88CB-835DDFEF3270}"/>
          </ac:spMkLst>
        </pc:spChg>
      </pc:sldChg>
      <pc:sldChg chg="add">
        <pc:chgData name="Matthieu De Mari" userId="dfb708c9-d8dc-439f-9a3b-c772bf4a311c" providerId="ADAL" clId="{333A3052-AB86-4EEC-AE91-27EE4F29D48A}" dt="2024-01-19T08:13:06.436" v="849"/>
        <pc:sldMkLst>
          <pc:docMk/>
          <pc:sldMk cId="1333166038" sldId="723"/>
        </pc:sldMkLst>
      </pc:sldChg>
      <pc:sldChg chg="add del">
        <pc:chgData name="Matthieu De Mari" userId="dfb708c9-d8dc-439f-9a3b-c772bf4a311c" providerId="ADAL" clId="{333A3052-AB86-4EEC-AE91-27EE4F29D48A}" dt="2024-01-26T01:18:02.109" v="1872" actId="47"/>
        <pc:sldMkLst>
          <pc:docMk/>
          <pc:sldMk cId="3273222055" sldId="724"/>
        </pc:sldMkLst>
      </pc:sldChg>
      <pc:sldChg chg="add">
        <pc:chgData name="Matthieu De Mari" userId="dfb708c9-d8dc-439f-9a3b-c772bf4a311c" providerId="ADAL" clId="{333A3052-AB86-4EEC-AE91-27EE4F29D48A}" dt="2024-01-26T00:50:20.072" v="1339"/>
        <pc:sldMkLst>
          <pc:docMk/>
          <pc:sldMk cId="3245854865" sldId="725"/>
        </pc:sldMkLst>
      </pc:sldChg>
      <pc:sldChg chg="addSp delSp modSp add mod">
        <pc:chgData name="Matthieu De Mari" userId="dfb708c9-d8dc-439f-9a3b-c772bf4a311c" providerId="ADAL" clId="{333A3052-AB86-4EEC-AE91-27EE4F29D48A}" dt="2024-01-29T04:30:36.801" v="2483" actId="20577"/>
        <pc:sldMkLst>
          <pc:docMk/>
          <pc:sldMk cId="1455698990" sldId="726"/>
        </pc:sldMkLst>
        <pc:spChg chg="mod">
          <ac:chgData name="Matthieu De Mari" userId="dfb708c9-d8dc-439f-9a3b-c772bf4a311c" providerId="ADAL" clId="{333A3052-AB86-4EEC-AE91-27EE4F29D48A}" dt="2024-01-29T04:30:31.872" v="2482" actId="20577"/>
          <ac:spMkLst>
            <pc:docMk/>
            <pc:sldMk cId="1455698990" sldId="726"/>
            <ac:spMk id="4" creationId="{B0FDD59A-9328-B341-218D-76A654E93F04}"/>
          </ac:spMkLst>
        </pc:spChg>
        <pc:spChg chg="add mod">
          <ac:chgData name="Matthieu De Mari" userId="dfb708c9-d8dc-439f-9a3b-c772bf4a311c" providerId="ADAL" clId="{333A3052-AB86-4EEC-AE91-27EE4F29D48A}" dt="2024-01-29T04:30:36.801" v="2483" actId="20577"/>
          <ac:spMkLst>
            <pc:docMk/>
            <pc:sldMk cId="1455698990" sldId="726"/>
            <ac:spMk id="7" creationId="{97089215-FD58-B6AB-524D-03F21C1DC932}"/>
          </ac:spMkLst>
        </pc:spChg>
        <pc:picChg chg="del">
          <ac:chgData name="Matthieu De Mari" userId="dfb708c9-d8dc-439f-9a3b-c772bf4a311c" providerId="ADAL" clId="{333A3052-AB86-4EEC-AE91-27EE4F29D48A}" dt="2024-01-26T01:12:16.310" v="1503" actId="478"/>
          <ac:picMkLst>
            <pc:docMk/>
            <pc:sldMk cId="1455698990" sldId="726"/>
            <ac:picMk id="3" creationId="{B0BD5B35-A861-820D-73A9-BEE843559F9A}"/>
          </ac:picMkLst>
        </pc:picChg>
        <pc:picChg chg="add mod">
          <ac:chgData name="Matthieu De Mari" userId="dfb708c9-d8dc-439f-9a3b-c772bf4a311c" providerId="ADAL" clId="{333A3052-AB86-4EEC-AE91-27EE4F29D48A}" dt="2024-01-26T01:13:40.911" v="1560" actId="1076"/>
          <ac:picMkLst>
            <pc:docMk/>
            <pc:sldMk cId="1455698990" sldId="726"/>
            <ac:picMk id="6" creationId="{CC0BA79C-496D-A725-06A9-1E81915954D9}"/>
          </ac:picMkLst>
        </pc:picChg>
      </pc:sldChg>
      <pc:sldChg chg="add del">
        <pc:chgData name="Matthieu De Mari" userId="dfb708c9-d8dc-439f-9a3b-c772bf4a311c" providerId="ADAL" clId="{333A3052-AB86-4EEC-AE91-27EE4F29D48A}" dt="2024-01-26T00:50:22.578" v="1340" actId="47"/>
        <pc:sldMkLst>
          <pc:docMk/>
          <pc:sldMk cId="1651423085" sldId="726"/>
        </pc:sldMkLst>
      </pc:sldChg>
      <pc:sldChg chg="modSp add mod">
        <pc:chgData name="Matthieu De Mari" userId="dfb708c9-d8dc-439f-9a3b-c772bf4a311c" providerId="ADAL" clId="{333A3052-AB86-4EEC-AE91-27EE4F29D48A}" dt="2024-01-26T01:18:31.307" v="1877" actId="20577"/>
        <pc:sldMkLst>
          <pc:docMk/>
          <pc:sldMk cId="1679176663" sldId="727"/>
        </pc:sldMkLst>
        <pc:spChg chg="mod">
          <ac:chgData name="Matthieu De Mari" userId="dfb708c9-d8dc-439f-9a3b-c772bf4a311c" providerId="ADAL" clId="{333A3052-AB86-4EEC-AE91-27EE4F29D48A}" dt="2024-01-26T01:18:31.307" v="1877" actId="20577"/>
          <ac:spMkLst>
            <pc:docMk/>
            <pc:sldMk cId="1679176663" sldId="727"/>
            <ac:spMk id="3" creationId="{3F883520-5979-DD03-88CB-835DDFEF3270}"/>
          </ac:spMkLst>
        </pc:spChg>
      </pc:sldChg>
      <pc:sldChg chg="addSp modSp add mod">
        <pc:chgData name="Matthieu De Mari" userId="dfb708c9-d8dc-439f-9a3b-c772bf4a311c" providerId="ADAL" clId="{333A3052-AB86-4EEC-AE91-27EE4F29D48A}" dt="2024-01-29T04:29:27.864" v="2479" actId="1076"/>
        <pc:sldMkLst>
          <pc:docMk/>
          <pc:sldMk cId="3592889623" sldId="728"/>
        </pc:sldMkLst>
        <pc:spChg chg="add mod">
          <ac:chgData name="Matthieu De Mari" userId="dfb708c9-d8dc-439f-9a3b-c772bf4a311c" providerId="ADAL" clId="{333A3052-AB86-4EEC-AE91-27EE4F29D48A}" dt="2024-01-29T04:29:27.864" v="2479" actId="1076"/>
          <ac:spMkLst>
            <pc:docMk/>
            <pc:sldMk cId="3592889623" sldId="728"/>
            <ac:spMk id="2" creationId="{F72E0A0E-F080-6054-9E68-EFF2635D9AB9}"/>
          </ac:spMkLst>
        </pc:spChg>
        <pc:spChg chg="mod">
          <ac:chgData name="Matthieu De Mari" userId="dfb708c9-d8dc-439f-9a3b-c772bf4a311c" providerId="ADAL" clId="{333A3052-AB86-4EEC-AE91-27EE4F29D48A}" dt="2024-01-29T04:29:13.225" v="2477" actId="20577"/>
          <ac:spMkLst>
            <pc:docMk/>
            <pc:sldMk cId="3592889623" sldId="728"/>
            <ac:spMk id="7" creationId="{FE76E93B-C174-ABC8-A6FE-29540C96E6EB}"/>
          </ac:spMkLst>
        </pc:spChg>
      </pc:sldChg>
      <pc:sldChg chg="addSp modSp add mod">
        <pc:chgData name="Matthieu De Mari" userId="dfb708c9-d8dc-439f-9a3b-c772bf4a311c" providerId="ADAL" clId="{333A3052-AB86-4EEC-AE91-27EE4F29D48A}" dt="2024-01-29T04:34:20.632" v="2748" actId="208"/>
        <pc:sldMkLst>
          <pc:docMk/>
          <pc:sldMk cId="1321101261" sldId="729"/>
        </pc:sldMkLst>
        <pc:spChg chg="mod">
          <ac:chgData name="Matthieu De Mari" userId="dfb708c9-d8dc-439f-9a3b-c772bf4a311c" providerId="ADAL" clId="{333A3052-AB86-4EEC-AE91-27EE4F29D48A}" dt="2024-01-29T04:34:02.035" v="2744" actId="14100"/>
          <ac:spMkLst>
            <pc:docMk/>
            <pc:sldMk cId="1321101261" sldId="729"/>
            <ac:spMk id="4" creationId="{4DA3C874-3BF7-30B7-7D06-245610C3CBA0}"/>
          </ac:spMkLst>
        </pc:spChg>
        <pc:spChg chg="add mod">
          <ac:chgData name="Matthieu De Mari" userId="dfb708c9-d8dc-439f-9a3b-c772bf4a311c" providerId="ADAL" clId="{333A3052-AB86-4EEC-AE91-27EE4F29D48A}" dt="2024-01-29T04:33:50.571" v="2743" actId="1076"/>
          <ac:spMkLst>
            <pc:docMk/>
            <pc:sldMk cId="1321101261" sldId="729"/>
            <ac:spMk id="10" creationId="{7633AB4F-1C4D-02BE-F3DD-1A425F07D04C}"/>
          </ac:spMkLst>
        </pc:spChg>
        <pc:spChg chg="add mod">
          <ac:chgData name="Matthieu De Mari" userId="dfb708c9-d8dc-439f-9a3b-c772bf4a311c" providerId="ADAL" clId="{333A3052-AB86-4EEC-AE91-27EE4F29D48A}" dt="2024-01-29T04:33:27.048" v="2725" actId="1076"/>
          <ac:spMkLst>
            <pc:docMk/>
            <pc:sldMk cId="1321101261" sldId="729"/>
            <ac:spMk id="11" creationId="{EB19D339-56A4-7901-4DF9-053C301A7DAB}"/>
          </ac:spMkLst>
        </pc:spChg>
        <pc:spChg chg="add mod">
          <ac:chgData name="Matthieu De Mari" userId="dfb708c9-d8dc-439f-9a3b-c772bf4a311c" providerId="ADAL" clId="{333A3052-AB86-4EEC-AE91-27EE4F29D48A}" dt="2024-01-29T04:34:20.632" v="2748" actId="208"/>
          <ac:spMkLst>
            <pc:docMk/>
            <pc:sldMk cId="1321101261" sldId="729"/>
            <ac:spMk id="12" creationId="{A4E98FD0-81B6-239E-067C-22AFE41CA054}"/>
          </ac:spMkLst>
        </pc:spChg>
      </pc:sldChg>
      <pc:sldChg chg="addSp modSp add del mod">
        <pc:chgData name="Matthieu De Mari" userId="dfb708c9-d8dc-439f-9a3b-c772bf4a311c" providerId="ADAL" clId="{333A3052-AB86-4EEC-AE91-27EE4F29D48A}" dt="2024-01-29T08:29:50.480" v="3493" actId="47"/>
        <pc:sldMkLst>
          <pc:docMk/>
          <pc:sldMk cId="3279108174" sldId="730"/>
        </pc:sldMkLst>
        <pc:spChg chg="mod">
          <ac:chgData name="Matthieu De Mari" userId="dfb708c9-d8dc-439f-9a3b-c772bf4a311c" providerId="ADAL" clId="{333A3052-AB86-4EEC-AE91-27EE4F29D48A}" dt="2024-01-29T08:28:41.883" v="3418" actId="207"/>
          <ac:spMkLst>
            <pc:docMk/>
            <pc:sldMk cId="3279108174" sldId="730"/>
            <ac:spMk id="3" creationId="{65B824D3-4DEB-794C-AD03-F99D5C352C70}"/>
          </ac:spMkLst>
        </pc:spChg>
        <pc:spChg chg="add mod">
          <ac:chgData name="Matthieu De Mari" userId="dfb708c9-d8dc-439f-9a3b-c772bf4a311c" providerId="ADAL" clId="{333A3052-AB86-4EEC-AE91-27EE4F29D48A}" dt="2024-01-29T08:28:32.566" v="3416" actId="1076"/>
          <ac:spMkLst>
            <pc:docMk/>
            <pc:sldMk cId="3279108174" sldId="730"/>
            <ac:spMk id="4" creationId="{2A7924B5-7E08-C937-D281-EC42B08950F1}"/>
          </ac:spMkLst>
        </pc:spChg>
      </pc:sldChg>
      <pc:sldChg chg="addSp modSp add mod">
        <pc:chgData name="Matthieu De Mari" userId="dfb708c9-d8dc-439f-9a3b-c772bf4a311c" providerId="ADAL" clId="{333A3052-AB86-4EEC-AE91-27EE4F29D48A}" dt="2024-01-29T08:29:48.375" v="3492" actId="207"/>
        <pc:sldMkLst>
          <pc:docMk/>
          <pc:sldMk cId="533565984" sldId="731"/>
        </pc:sldMkLst>
        <pc:spChg chg="mod">
          <ac:chgData name="Matthieu De Mari" userId="dfb708c9-d8dc-439f-9a3b-c772bf4a311c" providerId="ADAL" clId="{333A3052-AB86-4EEC-AE91-27EE4F29D48A}" dt="2024-01-29T08:29:48.375" v="3492" actId="207"/>
          <ac:spMkLst>
            <pc:docMk/>
            <pc:sldMk cId="533565984" sldId="731"/>
            <ac:spMk id="3" creationId="{65B824D3-4DEB-794C-AD03-F99D5C352C70}"/>
          </ac:spMkLst>
        </pc:spChg>
        <pc:spChg chg="add mod">
          <ac:chgData name="Matthieu De Mari" userId="dfb708c9-d8dc-439f-9a3b-c772bf4a311c" providerId="ADAL" clId="{333A3052-AB86-4EEC-AE91-27EE4F29D48A}" dt="2024-01-29T08:29:46.326" v="3491"/>
          <ac:spMkLst>
            <pc:docMk/>
            <pc:sldMk cId="533565984" sldId="731"/>
            <ac:spMk id="4" creationId="{F48C4257-4D0D-4E32-87CB-E388F83288B8}"/>
          </ac:spMkLst>
        </pc:spChg>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332FBA38-1857-4455-B912-AB89D4A1C0B0}"/>
    <pc:docChg chg="custSel delSld modSld delSection modSection">
      <pc:chgData name="Matthieu De Mari" userId="dfb708c9-d8dc-439f-9a3b-c772bf4a311c" providerId="ADAL" clId="{332FBA38-1857-4455-B912-AB89D4A1C0B0}" dt="2023-01-30T02:34:54.408" v="55" actId="47"/>
      <pc:docMkLst>
        <pc:docMk/>
      </pc:docMkLst>
      <pc:sldChg chg="del">
        <pc:chgData name="Matthieu De Mari" userId="dfb708c9-d8dc-439f-9a3b-c772bf4a311c" providerId="ADAL" clId="{332FBA38-1857-4455-B912-AB89D4A1C0B0}" dt="2023-01-30T01:45:03.077" v="54" actId="47"/>
        <pc:sldMkLst>
          <pc:docMk/>
          <pc:sldMk cId="1893873068" sldId="266"/>
        </pc:sldMkLst>
      </pc:sldChg>
      <pc:sldChg chg="del">
        <pc:chgData name="Matthieu De Mari" userId="dfb708c9-d8dc-439f-9a3b-c772bf4a311c" providerId="ADAL" clId="{332FBA38-1857-4455-B912-AB89D4A1C0B0}" dt="2023-01-30T01:43:08.086" v="15" actId="47"/>
        <pc:sldMkLst>
          <pc:docMk/>
          <pc:sldMk cId="1036081419" sldId="346"/>
        </pc:sldMkLst>
      </pc:sldChg>
      <pc:sldChg chg="modSp mod">
        <pc:chgData name="Matthieu De Mari" userId="dfb708c9-d8dc-439f-9a3b-c772bf4a311c" providerId="ADAL" clId="{332FBA38-1857-4455-B912-AB89D4A1C0B0}" dt="2023-01-30T01:44:52.766" v="53" actId="20577"/>
        <pc:sldMkLst>
          <pc:docMk/>
          <pc:sldMk cId="548617228" sldId="570"/>
        </pc:sldMkLst>
        <pc:spChg chg="mod">
          <ac:chgData name="Matthieu De Mari" userId="dfb708c9-d8dc-439f-9a3b-c772bf4a311c" providerId="ADAL" clId="{332FBA38-1857-4455-B912-AB89D4A1C0B0}" dt="2023-01-30T01:44:52.766" v="53" actId="20577"/>
          <ac:spMkLst>
            <pc:docMk/>
            <pc:sldMk cId="548617228" sldId="570"/>
            <ac:spMk id="3" creationId="{E475B357-0886-EDDA-5F55-77F580FB4D9B}"/>
          </ac:spMkLst>
        </pc:spChg>
      </pc:sldChg>
      <pc:sldChg chg="del">
        <pc:chgData name="Matthieu De Mari" userId="dfb708c9-d8dc-439f-9a3b-c772bf4a311c" providerId="ADAL" clId="{332FBA38-1857-4455-B912-AB89D4A1C0B0}" dt="2023-01-30T01:43:08.086" v="15" actId="47"/>
        <pc:sldMkLst>
          <pc:docMk/>
          <pc:sldMk cId="4234745274" sldId="584"/>
        </pc:sldMkLst>
      </pc:sldChg>
      <pc:sldChg chg="del">
        <pc:chgData name="Matthieu De Mari" userId="dfb708c9-d8dc-439f-9a3b-c772bf4a311c" providerId="ADAL" clId="{332FBA38-1857-4455-B912-AB89D4A1C0B0}" dt="2023-01-30T02:34:54.408" v="55" actId="47"/>
        <pc:sldMkLst>
          <pc:docMk/>
          <pc:sldMk cId="757654497" sldId="585"/>
        </pc:sldMkLst>
      </pc:sldChg>
      <pc:sldChg chg="del">
        <pc:chgData name="Matthieu De Mari" userId="dfb708c9-d8dc-439f-9a3b-c772bf4a311c" providerId="ADAL" clId="{332FBA38-1857-4455-B912-AB89D4A1C0B0}" dt="2023-01-30T01:42:50.927" v="0" actId="47"/>
        <pc:sldMkLst>
          <pc:docMk/>
          <pc:sldMk cId="1259418059" sldId="597"/>
        </pc:sldMkLst>
      </pc:sldChg>
      <pc:sldChg chg="del">
        <pc:chgData name="Matthieu De Mari" userId="dfb708c9-d8dc-439f-9a3b-c772bf4a311c" providerId="ADAL" clId="{332FBA38-1857-4455-B912-AB89D4A1C0B0}" dt="2023-01-30T01:42:56.654" v="2" actId="47"/>
        <pc:sldMkLst>
          <pc:docMk/>
          <pc:sldMk cId="3293608690" sldId="598"/>
        </pc:sldMkLst>
      </pc:sldChg>
      <pc:sldChg chg="del">
        <pc:chgData name="Matthieu De Mari" userId="dfb708c9-d8dc-439f-9a3b-c772bf4a311c" providerId="ADAL" clId="{332FBA38-1857-4455-B912-AB89D4A1C0B0}" dt="2023-01-30T01:42:58.767" v="4" actId="47"/>
        <pc:sldMkLst>
          <pc:docMk/>
          <pc:sldMk cId="3311162221" sldId="600"/>
        </pc:sldMkLst>
      </pc:sldChg>
      <pc:sldChg chg="del">
        <pc:chgData name="Matthieu De Mari" userId="dfb708c9-d8dc-439f-9a3b-c772bf4a311c" providerId="ADAL" clId="{332FBA38-1857-4455-B912-AB89D4A1C0B0}" dt="2023-01-30T01:42:59.423" v="5" actId="47"/>
        <pc:sldMkLst>
          <pc:docMk/>
          <pc:sldMk cId="4164146941" sldId="601"/>
        </pc:sldMkLst>
      </pc:sldChg>
      <pc:sldChg chg="del">
        <pc:chgData name="Matthieu De Mari" userId="dfb708c9-d8dc-439f-9a3b-c772bf4a311c" providerId="ADAL" clId="{332FBA38-1857-4455-B912-AB89D4A1C0B0}" dt="2023-01-30T01:43:00.094" v="6" actId="47"/>
        <pc:sldMkLst>
          <pc:docMk/>
          <pc:sldMk cId="753447951" sldId="602"/>
        </pc:sldMkLst>
      </pc:sldChg>
      <pc:sldChg chg="del">
        <pc:chgData name="Matthieu De Mari" userId="dfb708c9-d8dc-439f-9a3b-c772bf4a311c" providerId="ADAL" clId="{332FBA38-1857-4455-B912-AB89D4A1C0B0}" dt="2023-01-30T01:43:00.838" v="7" actId="47"/>
        <pc:sldMkLst>
          <pc:docMk/>
          <pc:sldMk cId="3867022977" sldId="603"/>
        </pc:sldMkLst>
      </pc:sldChg>
      <pc:sldChg chg="del">
        <pc:chgData name="Matthieu De Mari" userId="dfb708c9-d8dc-439f-9a3b-c772bf4a311c" providerId="ADAL" clId="{332FBA38-1857-4455-B912-AB89D4A1C0B0}" dt="2023-01-30T01:43:01.563" v="8" actId="47"/>
        <pc:sldMkLst>
          <pc:docMk/>
          <pc:sldMk cId="940220098" sldId="604"/>
        </pc:sldMkLst>
      </pc:sldChg>
      <pc:sldChg chg="del">
        <pc:chgData name="Matthieu De Mari" userId="dfb708c9-d8dc-439f-9a3b-c772bf4a311c" providerId="ADAL" clId="{332FBA38-1857-4455-B912-AB89D4A1C0B0}" dt="2023-01-30T01:43:02.230" v="9" actId="47"/>
        <pc:sldMkLst>
          <pc:docMk/>
          <pc:sldMk cId="4160337629" sldId="605"/>
        </pc:sldMkLst>
      </pc:sldChg>
      <pc:sldChg chg="del">
        <pc:chgData name="Matthieu De Mari" userId="dfb708c9-d8dc-439f-9a3b-c772bf4a311c" providerId="ADAL" clId="{332FBA38-1857-4455-B912-AB89D4A1C0B0}" dt="2023-01-30T01:43:02.890" v="10" actId="47"/>
        <pc:sldMkLst>
          <pc:docMk/>
          <pc:sldMk cId="2602861072" sldId="606"/>
        </pc:sldMkLst>
      </pc:sldChg>
      <pc:sldChg chg="del">
        <pc:chgData name="Matthieu De Mari" userId="dfb708c9-d8dc-439f-9a3b-c772bf4a311c" providerId="ADAL" clId="{332FBA38-1857-4455-B912-AB89D4A1C0B0}" dt="2023-01-30T01:43:03.504" v="11" actId="47"/>
        <pc:sldMkLst>
          <pc:docMk/>
          <pc:sldMk cId="931835860" sldId="607"/>
        </pc:sldMkLst>
      </pc:sldChg>
      <pc:sldChg chg="del">
        <pc:chgData name="Matthieu De Mari" userId="dfb708c9-d8dc-439f-9a3b-c772bf4a311c" providerId="ADAL" clId="{332FBA38-1857-4455-B912-AB89D4A1C0B0}" dt="2023-01-30T01:42:50.927" v="0" actId="47"/>
        <pc:sldMkLst>
          <pc:docMk/>
          <pc:sldMk cId="1567954153" sldId="608"/>
        </pc:sldMkLst>
      </pc:sldChg>
      <pc:sldChg chg="del">
        <pc:chgData name="Matthieu De Mari" userId="dfb708c9-d8dc-439f-9a3b-c772bf4a311c" providerId="ADAL" clId="{332FBA38-1857-4455-B912-AB89D4A1C0B0}" dt="2023-01-30T01:43:06.319" v="14" actId="47"/>
        <pc:sldMkLst>
          <pc:docMk/>
          <pc:sldMk cId="3917875204" sldId="609"/>
        </pc:sldMkLst>
      </pc:sldChg>
      <pc:sldChg chg="modSp mod">
        <pc:chgData name="Matthieu De Mari" userId="dfb708c9-d8dc-439f-9a3b-c772bf4a311c" providerId="ADAL" clId="{332FBA38-1857-4455-B912-AB89D4A1C0B0}" dt="2023-01-30T01:44:35.191" v="30" actId="207"/>
        <pc:sldMkLst>
          <pc:docMk/>
          <pc:sldMk cId="2981252275" sldId="621"/>
        </pc:sldMkLst>
        <pc:spChg chg="mod">
          <ac:chgData name="Matthieu De Mari" userId="dfb708c9-d8dc-439f-9a3b-c772bf4a311c" providerId="ADAL" clId="{332FBA38-1857-4455-B912-AB89D4A1C0B0}" dt="2023-01-30T01:44:35.191" v="30" actId="207"/>
          <ac:spMkLst>
            <pc:docMk/>
            <pc:sldMk cId="2981252275" sldId="621"/>
            <ac:spMk id="3" creationId="{E475B357-0886-EDDA-5F55-77F580FB4D9B}"/>
          </ac:spMkLst>
        </pc:spChg>
      </pc:sldChg>
      <pc:sldChg chg="modSp mod">
        <pc:chgData name="Matthieu De Mari" userId="dfb708c9-d8dc-439f-9a3b-c772bf4a311c" providerId="ADAL" clId="{332FBA38-1857-4455-B912-AB89D4A1C0B0}" dt="2023-01-30T01:44:22.417" v="19"/>
        <pc:sldMkLst>
          <pc:docMk/>
          <pc:sldMk cId="373424118" sldId="622"/>
        </pc:sldMkLst>
        <pc:spChg chg="mod">
          <ac:chgData name="Matthieu De Mari" userId="dfb708c9-d8dc-439f-9a3b-c772bf4a311c" providerId="ADAL" clId="{332FBA38-1857-4455-B912-AB89D4A1C0B0}" dt="2023-01-30T01:44:22.417" v="19"/>
          <ac:spMkLst>
            <pc:docMk/>
            <pc:sldMk cId="373424118" sldId="622"/>
            <ac:spMk id="3" creationId="{E475B357-0886-EDDA-5F55-77F580FB4D9B}"/>
          </ac:spMkLst>
        </pc:spChg>
      </pc:sldChg>
      <pc:sldChg chg="del">
        <pc:chgData name="Matthieu De Mari" userId="dfb708c9-d8dc-439f-9a3b-c772bf4a311c" providerId="ADAL" clId="{332FBA38-1857-4455-B912-AB89D4A1C0B0}" dt="2023-01-30T01:43:04.276" v="12" actId="47"/>
        <pc:sldMkLst>
          <pc:docMk/>
          <pc:sldMk cId="3297131487" sldId="674"/>
        </pc:sldMkLst>
      </pc:sldChg>
      <pc:sldChg chg="del">
        <pc:chgData name="Matthieu De Mari" userId="dfb708c9-d8dc-439f-9a3b-c772bf4a311c" providerId="ADAL" clId="{332FBA38-1857-4455-B912-AB89D4A1C0B0}" dt="2023-01-30T01:42:50.927" v="0" actId="47"/>
        <pc:sldMkLst>
          <pc:docMk/>
          <pc:sldMk cId="897058542" sldId="675"/>
        </pc:sldMkLst>
      </pc:sldChg>
      <pc:sldChg chg="del">
        <pc:chgData name="Matthieu De Mari" userId="dfb708c9-d8dc-439f-9a3b-c772bf4a311c" providerId="ADAL" clId="{332FBA38-1857-4455-B912-AB89D4A1C0B0}" dt="2023-01-30T01:42:50.927" v="0" actId="47"/>
        <pc:sldMkLst>
          <pc:docMk/>
          <pc:sldMk cId="1835649016" sldId="676"/>
        </pc:sldMkLst>
      </pc:sldChg>
      <pc:sldChg chg="del">
        <pc:chgData name="Matthieu De Mari" userId="dfb708c9-d8dc-439f-9a3b-c772bf4a311c" providerId="ADAL" clId="{332FBA38-1857-4455-B912-AB89D4A1C0B0}" dt="2023-01-30T01:42:50.927" v="0" actId="47"/>
        <pc:sldMkLst>
          <pc:docMk/>
          <pc:sldMk cId="3884541142" sldId="677"/>
        </pc:sldMkLst>
      </pc:sldChg>
      <pc:sldChg chg="del">
        <pc:chgData name="Matthieu De Mari" userId="dfb708c9-d8dc-439f-9a3b-c772bf4a311c" providerId="ADAL" clId="{332FBA38-1857-4455-B912-AB89D4A1C0B0}" dt="2023-01-30T01:42:50.927" v="0" actId="47"/>
        <pc:sldMkLst>
          <pc:docMk/>
          <pc:sldMk cId="2352100971" sldId="678"/>
        </pc:sldMkLst>
      </pc:sldChg>
      <pc:sldChg chg="del">
        <pc:chgData name="Matthieu De Mari" userId="dfb708c9-d8dc-439f-9a3b-c772bf4a311c" providerId="ADAL" clId="{332FBA38-1857-4455-B912-AB89D4A1C0B0}" dt="2023-01-30T01:42:50.927" v="0" actId="47"/>
        <pc:sldMkLst>
          <pc:docMk/>
          <pc:sldMk cId="2981861631" sldId="679"/>
        </pc:sldMkLst>
      </pc:sldChg>
      <pc:sldChg chg="del">
        <pc:chgData name="Matthieu De Mari" userId="dfb708c9-d8dc-439f-9a3b-c772bf4a311c" providerId="ADAL" clId="{332FBA38-1857-4455-B912-AB89D4A1C0B0}" dt="2023-01-30T01:42:50.927" v="0" actId="47"/>
        <pc:sldMkLst>
          <pc:docMk/>
          <pc:sldMk cId="3070980310" sldId="680"/>
        </pc:sldMkLst>
      </pc:sldChg>
      <pc:sldChg chg="del">
        <pc:chgData name="Matthieu De Mari" userId="dfb708c9-d8dc-439f-9a3b-c772bf4a311c" providerId="ADAL" clId="{332FBA38-1857-4455-B912-AB89D4A1C0B0}" dt="2023-01-30T01:42:50.927" v="0" actId="47"/>
        <pc:sldMkLst>
          <pc:docMk/>
          <pc:sldMk cId="553405563" sldId="681"/>
        </pc:sldMkLst>
      </pc:sldChg>
      <pc:sldChg chg="del">
        <pc:chgData name="Matthieu De Mari" userId="dfb708c9-d8dc-439f-9a3b-c772bf4a311c" providerId="ADAL" clId="{332FBA38-1857-4455-B912-AB89D4A1C0B0}" dt="2023-01-30T01:42:50.927" v="0" actId="47"/>
        <pc:sldMkLst>
          <pc:docMk/>
          <pc:sldMk cId="1861894177" sldId="682"/>
        </pc:sldMkLst>
      </pc:sldChg>
      <pc:sldChg chg="del">
        <pc:chgData name="Matthieu De Mari" userId="dfb708c9-d8dc-439f-9a3b-c772bf4a311c" providerId="ADAL" clId="{332FBA38-1857-4455-B912-AB89D4A1C0B0}" dt="2023-01-30T01:42:50.927" v="0" actId="47"/>
        <pc:sldMkLst>
          <pc:docMk/>
          <pc:sldMk cId="2842754368" sldId="683"/>
        </pc:sldMkLst>
      </pc:sldChg>
      <pc:sldChg chg="del">
        <pc:chgData name="Matthieu De Mari" userId="dfb708c9-d8dc-439f-9a3b-c772bf4a311c" providerId="ADAL" clId="{332FBA38-1857-4455-B912-AB89D4A1C0B0}" dt="2023-01-30T01:42:50.927" v="0" actId="47"/>
        <pc:sldMkLst>
          <pc:docMk/>
          <pc:sldMk cId="471935524" sldId="684"/>
        </pc:sldMkLst>
      </pc:sldChg>
      <pc:sldChg chg="del">
        <pc:chgData name="Matthieu De Mari" userId="dfb708c9-d8dc-439f-9a3b-c772bf4a311c" providerId="ADAL" clId="{332FBA38-1857-4455-B912-AB89D4A1C0B0}" dt="2023-01-30T01:42:50.927" v="0" actId="47"/>
        <pc:sldMkLst>
          <pc:docMk/>
          <pc:sldMk cId="324200857" sldId="685"/>
        </pc:sldMkLst>
      </pc:sldChg>
      <pc:sldChg chg="del">
        <pc:chgData name="Matthieu De Mari" userId="dfb708c9-d8dc-439f-9a3b-c772bf4a311c" providerId="ADAL" clId="{332FBA38-1857-4455-B912-AB89D4A1C0B0}" dt="2023-01-30T01:42:50.927" v="0" actId="47"/>
        <pc:sldMkLst>
          <pc:docMk/>
          <pc:sldMk cId="4216766390" sldId="686"/>
        </pc:sldMkLst>
      </pc:sldChg>
      <pc:sldChg chg="del">
        <pc:chgData name="Matthieu De Mari" userId="dfb708c9-d8dc-439f-9a3b-c772bf4a311c" providerId="ADAL" clId="{332FBA38-1857-4455-B912-AB89D4A1C0B0}" dt="2023-01-30T01:42:50.927" v="0" actId="47"/>
        <pc:sldMkLst>
          <pc:docMk/>
          <pc:sldMk cId="1952498485" sldId="687"/>
        </pc:sldMkLst>
      </pc:sldChg>
      <pc:sldChg chg="del">
        <pc:chgData name="Matthieu De Mari" userId="dfb708c9-d8dc-439f-9a3b-c772bf4a311c" providerId="ADAL" clId="{332FBA38-1857-4455-B912-AB89D4A1C0B0}" dt="2023-01-30T01:42:50.927" v="0" actId="47"/>
        <pc:sldMkLst>
          <pc:docMk/>
          <pc:sldMk cId="1712839065" sldId="688"/>
        </pc:sldMkLst>
      </pc:sldChg>
      <pc:sldChg chg="del">
        <pc:chgData name="Matthieu De Mari" userId="dfb708c9-d8dc-439f-9a3b-c772bf4a311c" providerId="ADAL" clId="{332FBA38-1857-4455-B912-AB89D4A1C0B0}" dt="2023-01-30T01:42:50.927" v="0" actId="47"/>
        <pc:sldMkLst>
          <pc:docMk/>
          <pc:sldMk cId="4050198808" sldId="689"/>
        </pc:sldMkLst>
      </pc:sldChg>
      <pc:sldChg chg="del">
        <pc:chgData name="Matthieu De Mari" userId="dfb708c9-d8dc-439f-9a3b-c772bf4a311c" providerId="ADAL" clId="{332FBA38-1857-4455-B912-AB89D4A1C0B0}" dt="2023-01-30T01:42:50.927" v="0" actId="47"/>
        <pc:sldMkLst>
          <pc:docMk/>
          <pc:sldMk cId="3379410033" sldId="690"/>
        </pc:sldMkLst>
      </pc:sldChg>
      <pc:sldChg chg="del">
        <pc:chgData name="Matthieu De Mari" userId="dfb708c9-d8dc-439f-9a3b-c772bf4a311c" providerId="ADAL" clId="{332FBA38-1857-4455-B912-AB89D4A1C0B0}" dt="2023-01-30T01:42:50.927" v="0" actId="47"/>
        <pc:sldMkLst>
          <pc:docMk/>
          <pc:sldMk cId="3893661445" sldId="691"/>
        </pc:sldMkLst>
      </pc:sldChg>
      <pc:sldChg chg="del">
        <pc:chgData name="Matthieu De Mari" userId="dfb708c9-d8dc-439f-9a3b-c772bf4a311c" providerId="ADAL" clId="{332FBA38-1857-4455-B912-AB89D4A1C0B0}" dt="2023-01-30T01:42:50.927" v="0" actId="47"/>
        <pc:sldMkLst>
          <pc:docMk/>
          <pc:sldMk cId="1820192749" sldId="692"/>
        </pc:sldMkLst>
      </pc:sldChg>
      <pc:sldChg chg="del">
        <pc:chgData name="Matthieu De Mari" userId="dfb708c9-d8dc-439f-9a3b-c772bf4a311c" providerId="ADAL" clId="{332FBA38-1857-4455-B912-AB89D4A1C0B0}" dt="2023-01-30T01:42:50.927" v="0" actId="47"/>
        <pc:sldMkLst>
          <pc:docMk/>
          <pc:sldMk cId="3510609202" sldId="693"/>
        </pc:sldMkLst>
      </pc:sldChg>
      <pc:sldChg chg="del">
        <pc:chgData name="Matthieu De Mari" userId="dfb708c9-d8dc-439f-9a3b-c772bf4a311c" providerId="ADAL" clId="{332FBA38-1857-4455-B912-AB89D4A1C0B0}" dt="2023-01-30T01:42:50.927" v="0" actId="47"/>
        <pc:sldMkLst>
          <pc:docMk/>
          <pc:sldMk cId="3477522753" sldId="694"/>
        </pc:sldMkLst>
      </pc:sldChg>
      <pc:sldChg chg="del">
        <pc:chgData name="Matthieu De Mari" userId="dfb708c9-d8dc-439f-9a3b-c772bf4a311c" providerId="ADAL" clId="{332FBA38-1857-4455-B912-AB89D4A1C0B0}" dt="2023-01-30T01:42:50.927" v="0" actId="47"/>
        <pc:sldMkLst>
          <pc:docMk/>
          <pc:sldMk cId="3039662996" sldId="695"/>
        </pc:sldMkLst>
      </pc:sldChg>
      <pc:sldChg chg="del">
        <pc:chgData name="Matthieu De Mari" userId="dfb708c9-d8dc-439f-9a3b-c772bf4a311c" providerId="ADAL" clId="{332FBA38-1857-4455-B912-AB89D4A1C0B0}" dt="2023-01-30T01:42:50.927" v="0" actId="47"/>
        <pc:sldMkLst>
          <pc:docMk/>
          <pc:sldMk cId="2185010345" sldId="696"/>
        </pc:sldMkLst>
      </pc:sldChg>
      <pc:sldChg chg="del">
        <pc:chgData name="Matthieu De Mari" userId="dfb708c9-d8dc-439f-9a3b-c772bf4a311c" providerId="ADAL" clId="{332FBA38-1857-4455-B912-AB89D4A1C0B0}" dt="2023-01-30T01:42:50.927" v="0" actId="47"/>
        <pc:sldMkLst>
          <pc:docMk/>
          <pc:sldMk cId="1048734105" sldId="697"/>
        </pc:sldMkLst>
      </pc:sldChg>
      <pc:sldChg chg="del">
        <pc:chgData name="Matthieu De Mari" userId="dfb708c9-d8dc-439f-9a3b-c772bf4a311c" providerId="ADAL" clId="{332FBA38-1857-4455-B912-AB89D4A1C0B0}" dt="2023-01-30T01:42:50.927" v="0" actId="47"/>
        <pc:sldMkLst>
          <pc:docMk/>
          <pc:sldMk cId="1974998153" sldId="698"/>
        </pc:sldMkLst>
      </pc:sldChg>
      <pc:sldChg chg="del">
        <pc:chgData name="Matthieu De Mari" userId="dfb708c9-d8dc-439f-9a3b-c772bf4a311c" providerId="ADAL" clId="{332FBA38-1857-4455-B912-AB89D4A1C0B0}" dt="2023-01-30T01:42:50.927" v="0" actId="47"/>
        <pc:sldMkLst>
          <pc:docMk/>
          <pc:sldMk cId="4280828406" sldId="700"/>
        </pc:sldMkLst>
      </pc:sldChg>
      <pc:sldChg chg="del">
        <pc:chgData name="Matthieu De Mari" userId="dfb708c9-d8dc-439f-9a3b-c772bf4a311c" providerId="ADAL" clId="{332FBA38-1857-4455-B912-AB89D4A1C0B0}" dt="2023-01-30T01:42:50.927" v="0" actId="47"/>
        <pc:sldMkLst>
          <pc:docMk/>
          <pc:sldMk cId="2900435530" sldId="701"/>
        </pc:sldMkLst>
      </pc:sldChg>
      <pc:sldChg chg="del">
        <pc:chgData name="Matthieu De Mari" userId="dfb708c9-d8dc-439f-9a3b-c772bf4a311c" providerId="ADAL" clId="{332FBA38-1857-4455-B912-AB89D4A1C0B0}" dt="2023-01-30T01:42:50.927" v="0" actId="47"/>
        <pc:sldMkLst>
          <pc:docMk/>
          <pc:sldMk cId="760391290" sldId="702"/>
        </pc:sldMkLst>
      </pc:sldChg>
      <pc:sldChg chg="del">
        <pc:chgData name="Matthieu De Mari" userId="dfb708c9-d8dc-439f-9a3b-c772bf4a311c" providerId="ADAL" clId="{332FBA38-1857-4455-B912-AB89D4A1C0B0}" dt="2023-01-30T01:42:50.927" v="0" actId="47"/>
        <pc:sldMkLst>
          <pc:docMk/>
          <pc:sldMk cId="461197934" sldId="703"/>
        </pc:sldMkLst>
      </pc:sldChg>
      <pc:sldChg chg="del">
        <pc:chgData name="Matthieu De Mari" userId="dfb708c9-d8dc-439f-9a3b-c772bf4a311c" providerId="ADAL" clId="{332FBA38-1857-4455-B912-AB89D4A1C0B0}" dt="2023-01-30T01:42:56.654" v="2" actId="47"/>
        <pc:sldMkLst>
          <pc:docMk/>
          <pc:sldMk cId="1199445996" sldId="704"/>
        </pc:sldMkLst>
      </pc:sldChg>
      <pc:sldChg chg="del">
        <pc:chgData name="Matthieu De Mari" userId="dfb708c9-d8dc-439f-9a3b-c772bf4a311c" providerId="ADAL" clId="{332FBA38-1857-4455-B912-AB89D4A1C0B0}" dt="2023-01-30T01:42:56.654" v="2" actId="47"/>
        <pc:sldMkLst>
          <pc:docMk/>
          <pc:sldMk cId="3621017340" sldId="705"/>
        </pc:sldMkLst>
      </pc:sldChg>
      <pc:sldChg chg="del">
        <pc:chgData name="Matthieu De Mari" userId="dfb708c9-d8dc-439f-9a3b-c772bf4a311c" providerId="ADAL" clId="{332FBA38-1857-4455-B912-AB89D4A1C0B0}" dt="2023-01-30T01:42:56.654" v="2" actId="47"/>
        <pc:sldMkLst>
          <pc:docMk/>
          <pc:sldMk cId="3364363566" sldId="706"/>
        </pc:sldMkLst>
      </pc:sldChg>
      <pc:sldChg chg="del">
        <pc:chgData name="Matthieu De Mari" userId="dfb708c9-d8dc-439f-9a3b-c772bf4a311c" providerId="ADAL" clId="{332FBA38-1857-4455-B912-AB89D4A1C0B0}" dt="2023-01-30T01:42:58.767" v="4" actId="47"/>
        <pc:sldMkLst>
          <pc:docMk/>
          <pc:sldMk cId="2839706738" sldId="707"/>
        </pc:sldMkLst>
      </pc:sldChg>
      <pc:sldChg chg="del">
        <pc:chgData name="Matthieu De Mari" userId="dfb708c9-d8dc-439f-9a3b-c772bf4a311c" providerId="ADAL" clId="{332FBA38-1857-4455-B912-AB89D4A1C0B0}" dt="2023-01-30T01:42:57.791" v="3" actId="47"/>
        <pc:sldMkLst>
          <pc:docMk/>
          <pc:sldMk cId="886300301" sldId="708"/>
        </pc:sldMkLst>
      </pc:sldChg>
      <pc:sldChg chg="del">
        <pc:chgData name="Matthieu De Mari" userId="dfb708c9-d8dc-439f-9a3b-c772bf4a311c" providerId="ADAL" clId="{332FBA38-1857-4455-B912-AB89D4A1C0B0}" dt="2023-01-30T01:42:57.791" v="3" actId="47"/>
        <pc:sldMkLst>
          <pc:docMk/>
          <pc:sldMk cId="1193678850" sldId="709"/>
        </pc:sldMkLst>
      </pc:sldChg>
      <pc:sldChg chg="del">
        <pc:chgData name="Matthieu De Mari" userId="dfb708c9-d8dc-439f-9a3b-c772bf4a311c" providerId="ADAL" clId="{332FBA38-1857-4455-B912-AB89D4A1C0B0}" dt="2023-01-30T01:42:58.767" v="4" actId="47"/>
        <pc:sldMkLst>
          <pc:docMk/>
          <pc:sldMk cId="2174010932" sldId="710"/>
        </pc:sldMkLst>
      </pc:sldChg>
      <pc:sldChg chg="del">
        <pc:chgData name="Matthieu De Mari" userId="dfb708c9-d8dc-439f-9a3b-c772bf4a311c" providerId="ADAL" clId="{332FBA38-1857-4455-B912-AB89D4A1C0B0}" dt="2023-01-30T01:42:58.767" v="4" actId="47"/>
        <pc:sldMkLst>
          <pc:docMk/>
          <pc:sldMk cId="2852060684" sldId="711"/>
        </pc:sldMkLst>
      </pc:sldChg>
      <pc:sldChg chg="del">
        <pc:chgData name="Matthieu De Mari" userId="dfb708c9-d8dc-439f-9a3b-c772bf4a311c" providerId="ADAL" clId="{332FBA38-1857-4455-B912-AB89D4A1C0B0}" dt="2023-01-30T01:43:00.838" v="7" actId="47"/>
        <pc:sldMkLst>
          <pc:docMk/>
          <pc:sldMk cId="2506327505" sldId="7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30T01:40:15.827" v="23029" actId="20577"/>
      <pc:docMkLst>
        <pc:docMk/>
      </pc:docMkLst>
      <pc:sldChg chg="modSp mod">
        <pc:chgData name="Matthieu De Mari" userId="dfb708c9-d8dc-439f-9a3b-c772bf4a311c" providerId="ADAL" clId="{1FE71F4D-2AFD-4838-AD3C-62D890D2AB41}" dt="2023-01-26T03:16:13.450" v="476" actId="113"/>
        <pc:sldMkLst>
          <pc:docMk/>
          <pc:sldMk cId="3442501962" sldId="257"/>
        </pc:sldMkLst>
        <pc:spChg chg="mod">
          <ac:chgData name="Matthieu De Mari" userId="dfb708c9-d8dc-439f-9a3b-c772bf4a311c" providerId="ADAL" clId="{1FE71F4D-2AFD-4838-AD3C-62D890D2AB41}" dt="2023-01-26T03:13:52.056" v="4" actId="20577"/>
          <ac:spMkLst>
            <pc:docMk/>
            <pc:sldMk cId="3442501962" sldId="257"/>
            <ac:spMk id="2" creationId="{49D40417-A4D3-4CE8-96E7-708E2439AE7B}"/>
          </ac:spMkLst>
        </pc:spChg>
        <pc:spChg chg="mod">
          <ac:chgData name="Matthieu De Mari" userId="dfb708c9-d8dc-439f-9a3b-c772bf4a311c" providerId="ADAL" clId="{1FE71F4D-2AFD-4838-AD3C-62D890D2AB41}" dt="2023-01-26T03:16:13.450" v="476" actId="113"/>
          <ac:spMkLst>
            <pc:docMk/>
            <pc:sldMk cId="3442501962" sldId="257"/>
            <ac:spMk id="3" creationId="{35995840-A9D9-479A-A34F-EA7DC229D38E}"/>
          </ac:spMkLst>
        </pc:spChg>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pChg chg="mod">
          <ac:chgData name="Matthieu De Mari" userId="dfb708c9-d8dc-439f-9a3b-c772bf4a311c" providerId="ADAL" clId="{1FE71F4D-2AFD-4838-AD3C-62D890D2AB41}" dt="2023-01-26T03:35:07.050" v="2525" actId="20577"/>
          <ac:spMkLst>
            <pc:docMk/>
            <pc:sldMk cId="1893873068" sldId="266"/>
            <ac:spMk id="5" creationId="{7D0CB248-82F3-414A-84E4-14EF63C7FB27}"/>
          </ac:spMkLst>
        </pc:spChg>
      </pc:sldChg>
      <pc:sldChg chg="modSp mod">
        <pc:chgData name="Matthieu De Mari" userId="dfb708c9-d8dc-439f-9a3b-c772bf4a311c" providerId="ADAL" clId="{1FE71F4D-2AFD-4838-AD3C-62D890D2AB41}" dt="2023-01-26T07:14:36.997" v="5152" actId="207"/>
        <pc:sldMkLst>
          <pc:docMk/>
          <pc:sldMk cId="3880949074" sldId="267"/>
        </pc:sldMkLst>
        <pc:spChg chg="mod">
          <ac:chgData name="Matthieu De Mari" userId="dfb708c9-d8dc-439f-9a3b-c772bf4a311c" providerId="ADAL" clId="{1FE71F4D-2AFD-4838-AD3C-62D890D2AB41}" dt="2023-01-26T07:14:36.997" v="5152" actId="207"/>
          <ac:spMkLst>
            <pc:docMk/>
            <pc:sldMk cId="3880949074" sldId="267"/>
            <ac:spMk id="3" creationId="{C71C8DD6-14D1-44DF-9843-EFEDF44E39A2}"/>
          </ac:spMkLst>
        </pc:spChg>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pChg chg="mod">
          <ac:chgData name="Matthieu De Mari" userId="dfb708c9-d8dc-439f-9a3b-c772bf4a311c" providerId="ADAL" clId="{1FE71F4D-2AFD-4838-AD3C-62D890D2AB41}" dt="2023-01-26T03:26:35.216" v="1445" actId="20577"/>
          <ac:spMkLst>
            <pc:docMk/>
            <pc:sldMk cId="1036081419" sldId="346"/>
            <ac:spMk id="2" creationId="{11A08BA8-9DEC-4471-8590-434E8D8BB4A0}"/>
          </ac:spMkLst>
        </pc:spChg>
        <pc:spChg chg="mod">
          <ac:chgData name="Matthieu De Mari" userId="dfb708c9-d8dc-439f-9a3b-c772bf4a311c" providerId="ADAL" clId="{1FE71F4D-2AFD-4838-AD3C-62D890D2AB41}" dt="2023-01-26T03:32:01.106" v="2246" actId="20577"/>
          <ac:spMkLst>
            <pc:docMk/>
            <pc:sldMk cId="1036081419" sldId="346"/>
            <ac:spMk id="3" creationId="{47E3549C-D723-41E6-8478-270ACE043694}"/>
          </ac:spMkLst>
        </pc:spChg>
        <pc:spChg chg="mod">
          <ac:chgData name="Matthieu De Mari" userId="dfb708c9-d8dc-439f-9a3b-c772bf4a311c" providerId="ADAL" clId="{1FE71F4D-2AFD-4838-AD3C-62D890D2AB41}" dt="2023-01-26T03:34:26.546" v="2494" actId="20577"/>
          <ac:spMkLst>
            <pc:docMk/>
            <pc:sldMk cId="1036081419" sldId="346"/>
            <ac:spMk id="4" creationId="{7E420A50-DCDA-4FEF-986F-775F53063E3A}"/>
          </ac:spMkLst>
        </pc:spChg>
      </pc:sldChg>
      <pc:sldChg chg="modSp mod">
        <pc:chgData name="Matthieu De Mari" userId="dfb708c9-d8dc-439f-9a3b-c772bf4a311c" providerId="ADAL" clId="{1FE71F4D-2AFD-4838-AD3C-62D890D2AB41}" dt="2023-01-26T03:35:52.610" v="2647" actId="20577"/>
        <pc:sldMkLst>
          <pc:docMk/>
          <pc:sldMk cId="1040156172" sldId="377"/>
        </pc:sldMkLst>
        <pc:spChg chg="mod">
          <ac:chgData name="Matthieu De Mari" userId="dfb708c9-d8dc-439f-9a3b-c772bf4a311c" providerId="ADAL" clId="{1FE71F4D-2AFD-4838-AD3C-62D890D2AB41}" dt="2023-01-26T03:35:52.610" v="2647" actId="20577"/>
          <ac:spMkLst>
            <pc:docMk/>
            <pc:sldMk cId="1040156172" sldId="377"/>
            <ac:spMk id="2" creationId="{080CEB46-CC16-4D19-8C2C-AEE9471D8168}"/>
          </ac:spMkLst>
        </pc:spChg>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pChg chg="mod">
          <ac:chgData name="Matthieu De Mari" userId="dfb708c9-d8dc-439f-9a3b-c772bf4a311c" providerId="ADAL" clId="{1FE71F4D-2AFD-4838-AD3C-62D890D2AB41}" dt="2023-01-26T03:47:39.790" v="2759" actId="5793"/>
          <ac:spMkLst>
            <pc:docMk/>
            <pc:sldMk cId="3208516839" sldId="564"/>
            <ac:spMk id="2" creationId="{BF44384B-85D2-3792-0E49-F97AF47DA424}"/>
          </ac:spMkLst>
        </pc:spChg>
      </pc:sldChg>
      <pc:sldChg chg="modSp add del mod">
        <pc:chgData name="Matthieu De Mari" userId="dfb708c9-d8dc-439f-9a3b-c772bf4a311c" providerId="ADAL" clId="{1FE71F4D-2AFD-4838-AD3C-62D890D2AB41}" dt="2023-01-26T03:50:51.556" v="2907" actId="20577"/>
        <pc:sldMkLst>
          <pc:docMk/>
          <pc:sldMk cId="2506094589" sldId="565"/>
        </pc:sldMkLst>
        <pc:spChg chg="mod">
          <ac:chgData name="Matthieu De Mari" userId="dfb708c9-d8dc-439f-9a3b-c772bf4a311c" providerId="ADAL" clId="{1FE71F4D-2AFD-4838-AD3C-62D890D2AB41}" dt="2023-01-26T03:50:51.556" v="2907" actId="20577"/>
          <ac:spMkLst>
            <pc:docMk/>
            <pc:sldMk cId="2506094589" sldId="565"/>
            <ac:spMk id="7" creationId="{351BBB68-C97A-F968-8AD2-DE508BF2C073}"/>
          </ac:spMkLst>
        </pc:spChg>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pChg chg="mod">
          <ac:chgData name="Matthieu De Mari" userId="dfb708c9-d8dc-439f-9a3b-c772bf4a311c" providerId="ADAL" clId="{1FE71F4D-2AFD-4838-AD3C-62D890D2AB41}" dt="2023-01-26T07:08:28.734" v="4894" actId="27636"/>
          <ac:spMkLst>
            <pc:docMk/>
            <pc:sldMk cId="548617228" sldId="570"/>
            <ac:spMk id="3" creationId="{E475B357-0886-EDDA-5F55-77F580FB4D9B}"/>
          </ac:spMkLst>
        </pc:spChg>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pChg chg="mod">
          <ac:chgData name="Matthieu De Mari" userId="dfb708c9-d8dc-439f-9a3b-c772bf4a311c" providerId="ADAL" clId="{1FE71F4D-2AFD-4838-AD3C-62D890D2AB41}" dt="2023-01-26T03:51:54.981" v="3008" actId="14100"/>
          <ac:spMkLst>
            <pc:docMk/>
            <pc:sldMk cId="1620224169" sldId="577"/>
            <ac:spMk id="8" creationId="{56F73953-A2CE-A62E-D071-2A65983D9173}"/>
          </ac:spMkLst>
        </pc:spChg>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pChg chg="mod">
          <ac:chgData name="Matthieu De Mari" userId="dfb708c9-d8dc-439f-9a3b-c772bf4a311c" providerId="ADAL" clId="{1FE71F4D-2AFD-4838-AD3C-62D890D2AB41}" dt="2023-01-26T03:51:52.153" v="3007" actId="14100"/>
          <ac:spMkLst>
            <pc:docMk/>
            <pc:sldMk cId="3045576156" sldId="579"/>
            <ac:spMk id="8" creationId="{56F73953-A2CE-A62E-D071-2A65983D9173}"/>
          </ac:spMkLst>
        </pc:spChg>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pChg chg="mod">
          <ac:chgData name="Matthieu De Mari" userId="dfb708c9-d8dc-439f-9a3b-c772bf4a311c" providerId="ADAL" clId="{1FE71F4D-2AFD-4838-AD3C-62D890D2AB41}" dt="2023-01-26T03:52:22.995" v="3014" actId="14100"/>
          <ac:spMkLst>
            <pc:docMk/>
            <pc:sldMk cId="2761289253" sldId="583"/>
            <ac:spMk id="2" creationId="{414B51D0-3157-BB55-3D73-2FB657EE111C}"/>
          </ac:spMkLst>
        </pc:spChg>
      </pc:sldChg>
      <pc:sldChg chg="modSp mod">
        <pc:chgData name="Matthieu De Mari" userId="dfb708c9-d8dc-439f-9a3b-c772bf4a311c" providerId="ADAL" clId="{1FE71F4D-2AFD-4838-AD3C-62D890D2AB41}" dt="2023-01-26T03:31:04.743" v="2051" actId="20577"/>
        <pc:sldMkLst>
          <pc:docMk/>
          <pc:sldMk cId="4234745274" sldId="584"/>
        </pc:sldMkLst>
        <pc:spChg chg="mod">
          <ac:chgData name="Matthieu De Mari" userId="dfb708c9-d8dc-439f-9a3b-c772bf4a311c" providerId="ADAL" clId="{1FE71F4D-2AFD-4838-AD3C-62D890D2AB41}" dt="2023-01-26T03:26:32.157" v="1441" actId="20577"/>
          <ac:spMkLst>
            <pc:docMk/>
            <pc:sldMk cId="4234745274" sldId="584"/>
            <ac:spMk id="2" creationId="{11A08BA8-9DEC-4471-8590-434E8D8BB4A0}"/>
          </ac:spMkLst>
        </pc:spChg>
        <pc:spChg chg="mod">
          <ac:chgData name="Matthieu De Mari" userId="dfb708c9-d8dc-439f-9a3b-c772bf4a311c" providerId="ADAL" clId="{1FE71F4D-2AFD-4838-AD3C-62D890D2AB41}" dt="2023-01-26T03:28:57.823" v="1810" actId="20577"/>
          <ac:spMkLst>
            <pc:docMk/>
            <pc:sldMk cId="4234745274" sldId="584"/>
            <ac:spMk id="3" creationId="{47E3549C-D723-41E6-8478-270ACE043694}"/>
          </ac:spMkLst>
        </pc:spChg>
        <pc:spChg chg="mod">
          <ac:chgData name="Matthieu De Mari" userId="dfb708c9-d8dc-439f-9a3b-c772bf4a311c" providerId="ADAL" clId="{1FE71F4D-2AFD-4838-AD3C-62D890D2AB41}" dt="2023-01-26T03:31:04.743" v="2051" actId="20577"/>
          <ac:spMkLst>
            <pc:docMk/>
            <pc:sldMk cId="4234745274" sldId="584"/>
            <ac:spMk id="4" creationId="{7E420A50-DCDA-4FEF-986F-775F53063E3A}"/>
          </ac:spMkLst>
        </pc:spChg>
      </pc:sldChg>
      <pc:sldChg chg="new">
        <pc:chgData name="Matthieu De Mari" userId="dfb708c9-d8dc-439f-9a3b-c772bf4a311c" providerId="ADAL" clId="{1FE71F4D-2AFD-4838-AD3C-62D890D2AB41}" dt="2023-01-26T03:13:48.361" v="1" actId="680"/>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pChg chg="mod">
          <ac:chgData name="Matthieu De Mari" userId="dfb708c9-d8dc-439f-9a3b-c772bf4a311c" providerId="ADAL" clId="{1FE71F4D-2AFD-4838-AD3C-62D890D2AB41}" dt="2023-01-26T03:19:12.482" v="1025" actId="113"/>
          <ac:spMkLst>
            <pc:docMk/>
            <pc:sldMk cId="29040365" sldId="586"/>
            <ac:spMk id="3" creationId="{35995840-A9D9-479A-A34F-EA7DC229D38E}"/>
          </ac:spMkLst>
        </pc:spChg>
      </pc:sldChg>
      <pc:sldChg chg="modSp add mod">
        <pc:chgData name="Matthieu De Mari" userId="dfb708c9-d8dc-439f-9a3b-c772bf4a311c" providerId="ADAL" clId="{1FE71F4D-2AFD-4838-AD3C-62D890D2AB41}" dt="2023-01-26T03:27:59.683" v="1663" actId="113"/>
        <pc:sldMkLst>
          <pc:docMk/>
          <pc:sldMk cId="4096717383" sldId="587"/>
        </pc:sldMkLst>
        <pc:spChg chg="mod">
          <ac:chgData name="Matthieu De Mari" userId="dfb708c9-d8dc-439f-9a3b-c772bf4a311c" providerId="ADAL" clId="{1FE71F4D-2AFD-4838-AD3C-62D890D2AB41}" dt="2023-01-26T03:27:59.683" v="1663" actId="113"/>
          <ac:spMkLst>
            <pc:docMk/>
            <pc:sldMk cId="4096717383" sldId="587"/>
            <ac:spMk id="3" creationId="{35995840-A9D9-479A-A34F-EA7DC229D38E}"/>
          </ac:spMkLst>
        </pc:spChg>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pChg chg="del mod ord">
          <ac:chgData name="Matthieu De Mari" userId="dfb708c9-d8dc-439f-9a3b-c772bf4a311c" providerId="ADAL" clId="{1FE71F4D-2AFD-4838-AD3C-62D890D2AB41}" dt="2023-01-26T06:32:33.412" v="3015" actId="700"/>
          <ac:spMkLst>
            <pc:docMk/>
            <pc:sldMk cId="2517159219" sldId="589"/>
            <ac:spMk id="2" creationId="{B908A623-7161-470C-61D4-FE64AFF88491}"/>
          </ac:spMkLst>
        </pc:spChg>
        <pc:spChg chg="del mod ord">
          <ac:chgData name="Matthieu De Mari" userId="dfb708c9-d8dc-439f-9a3b-c772bf4a311c" providerId="ADAL" clId="{1FE71F4D-2AFD-4838-AD3C-62D890D2AB41}" dt="2023-01-26T06:32:33.412" v="3015" actId="700"/>
          <ac:spMkLst>
            <pc:docMk/>
            <pc:sldMk cId="2517159219" sldId="589"/>
            <ac:spMk id="3" creationId="{542AAAB8-24CC-4F6B-697B-D5664642D199}"/>
          </ac:spMkLst>
        </pc:spChg>
        <pc:spChg chg="add mod ord">
          <ac:chgData name="Matthieu De Mari" userId="dfb708c9-d8dc-439f-9a3b-c772bf4a311c" providerId="ADAL" clId="{1FE71F4D-2AFD-4838-AD3C-62D890D2AB41}" dt="2023-01-26T06:32:47.365" v="3035" actId="20577"/>
          <ac:spMkLst>
            <pc:docMk/>
            <pc:sldMk cId="2517159219" sldId="589"/>
            <ac:spMk id="4" creationId="{36318DF3-8281-ACB4-87A0-032835C40CB4}"/>
          </ac:spMkLst>
        </pc:spChg>
        <pc:spChg chg="add mod ord">
          <ac:chgData name="Matthieu De Mari" userId="dfb708c9-d8dc-439f-9a3b-c772bf4a311c" providerId="ADAL" clId="{1FE71F4D-2AFD-4838-AD3C-62D890D2AB41}" dt="2023-01-26T06:35:57.660" v="3350" actId="113"/>
          <ac:spMkLst>
            <pc:docMk/>
            <pc:sldMk cId="2517159219" sldId="589"/>
            <ac:spMk id="5" creationId="{907B618C-56C3-627D-97E6-AC5AB6A248D3}"/>
          </ac:spMkLst>
        </pc:spChg>
        <pc:spChg chg="add del mod ord">
          <ac:chgData name="Matthieu De Mari" userId="dfb708c9-d8dc-439f-9a3b-c772bf4a311c" providerId="ADAL" clId="{1FE71F4D-2AFD-4838-AD3C-62D890D2AB41}" dt="2023-01-26T06:32:50.199" v="3036" actId="478"/>
          <ac:spMkLst>
            <pc:docMk/>
            <pc:sldMk cId="2517159219" sldId="589"/>
            <ac:spMk id="6" creationId="{1A7D0F5F-5E82-0FEF-1D6D-490DF1003874}"/>
          </ac:spMkLst>
        </pc:spChg>
        <pc:picChg chg="add mod modCrop">
          <ac:chgData name="Matthieu De Mari" userId="dfb708c9-d8dc-439f-9a3b-c772bf4a311c" providerId="ADAL" clId="{1FE71F4D-2AFD-4838-AD3C-62D890D2AB41}" dt="2023-01-26T06:33:02.103" v="3040" actId="732"/>
          <ac:picMkLst>
            <pc:docMk/>
            <pc:sldMk cId="2517159219" sldId="589"/>
            <ac:picMk id="8" creationId="{D85C205C-5C41-45D2-D37B-3AA50CDCD071}"/>
          </ac:picMkLst>
        </pc:picChg>
        <pc:picChg chg="add mod">
          <ac:chgData name="Matthieu De Mari" userId="dfb708c9-d8dc-439f-9a3b-c772bf4a311c" providerId="ADAL" clId="{1FE71F4D-2AFD-4838-AD3C-62D890D2AB41}" dt="2023-01-26T06:33:26.332" v="3042" actId="1076"/>
          <ac:picMkLst>
            <pc:docMk/>
            <pc:sldMk cId="2517159219" sldId="589"/>
            <ac:picMk id="10" creationId="{F27CBDBD-8075-188E-4999-8ABE9C5EAEBD}"/>
          </ac:picMkLst>
        </pc:picChg>
        <pc:picChg chg="add del">
          <ac:chgData name="Matthieu De Mari" userId="dfb708c9-d8dc-439f-9a3b-c772bf4a311c" providerId="ADAL" clId="{1FE71F4D-2AFD-4838-AD3C-62D890D2AB41}" dt="2023-01-26T06:35:56.180" v="3349" actId="22"/>
          <ac:picMkLst>
            <pc:docMk/>
            <pc:sldMk cId="2517159219" sldId="589"/>
            <ac:picMk id="12" creationId="{3BF09AF5-5AE9-C0F2-05B8-219EC5288960}"/>
          </ac:picMkLst>
        </pc:picChg>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pChg chg="del mod ord">
          <ac:chgData name="Matthieu De Mari" userId="dfb708c9-d8dc-439f-9a3b-c772bf4a311c" providerId="ADAL" clId="{1FE71F4D-2AFD-4838-AD3C-62D890D2AB41}" dt="2023-01-26T06:51:54.427" v="4239" actId="700"/>
          <ac:spMkLst>
            <pc:docMk/>
            <pc:sldMk cId="4137211541" sldId="590"/>
            <ac:spMk id="2" creationId="{98E9EAA4-FC65-513A-91E3-E3EB4BBF92B1}"/>
          </ac:spMkLst>
        </pc:spChg>
        <pc:spChg chg="del mod ord">
          <ac:chgData name="Matthieu De Mari" userId="dfb708c9-d8dc-439f-9a3b-c772bf4a311c" providerId="ADAL" clId="{1FE71F4D-2AFD-4838-AD3C-62D890D2AB41}" dt="2023-01-26T06:51:54.427" v="4239" actId="700"/>
          <ac:spMkLst>
            <pc:docMk/>
            <pc:sldMk cId="4137211541" sldId="590"/>
            <ac:spMk id="3" creationId="{472FB4B0-F40B-2F3D-9884-34B617E358AF}"/>
          </ac:spMkLst>
        </pc:spChg>
        <pc:spChg chg="add mod ord">
          <ac:chgData name="Matthieu De Mari" userId="dfb708c9-d8dc-439f-9a3b-c772bf4a311c" providerId="ADAL" clId="{1FE71F4D-2AFD-4838-AD3C-62D890D2AB41}" dt="2023-01-26T06:57:32.861" v="4485" actId="700"/>
          <ac:spMkLst>
            <pc:docMk/>
            <pc:sldMk cId="4137211541" sldId="590"/>
            <ac:spMk id="4" creationId="{01810534-81B5-CA2F-921A-3DA24316B131}"/>
          </ac:spMkLst>
        </pc:spChg>
        <pc:spChg chg="add mod ord">
          <ac:chgData name="Matthieu De Mari" userId="dfb708c9-d8dc-439f-9a3b-c772bf4a311c" providerId="ADAL" clId="{1FE71F4D-2AFD-4838-AD3C-62D890D2AB41}" dt="2023-01-26T06:57:32.861" v="4485" actId="700"/>
          <ac:spMkLst>
            <pc:docMk/>
            <pc:sldMk cId="4137211541" sldId="590"/>
            <ac:spMk id="5" creationId="{0A7B0056-41D4-B489-229E-8C898A3A5904}"/>
          </ac:spMkLst>
        </pc:spChg>
        <pc:spChg chg="add del mod ord">
          <ac:chgData name="Matthieu De Mari" userId="dfb708c9-d8dc-439f-9a3b-c772bf4a311c" providerId="ADAL" clId="{1FE71F4D-2AFD-4838-AD3C-62D890D2AB41}" dt="2023-01-26T06:55:19.445" v="4405" actId="478"/>
          <ac:spMkLst>
            <pc:docMk/>
            <pc:sldMk cId="4137211541" sldId="590"/>
            <ac:spMk id="6" creationId="{0B47A0BD-3A76-E101-A384-82A9076395D1}"/>
          </ac:spMkLst>
        </pc:spChg>
        <pc:picChg chg="add mod">
          <ac:chgData name="Matthieu De Mari" userId="dfb708c9-d8dc-439f-9a3b-c772bf4a311c" providerId="ADAL" clId="{1FE71F4D-2AFD-4838-AD3C-62D890D2AB41}" dt="2023-01-26T06:57:39.846" v="4488" actId="1076"/>
          <ac:picMkLst>
            <pc:docMk/>
            <pc:sldMk cId="4137211541" sldId="590"/>
            <ac:picMk id="8" creationId="{63535244-B67A-4495-60F1-122BECDBD2A9}"/>
          </ac:picMkLst>
        </pc:picChg>
      </pc:sldChg>
      <pc:sldChg chg="addSp modSp new mod">
        <pc:chgData name="Matthieu De Mari" userId="dfb708c9-d8dc-439f-9a3b-c772bf4a311c" providerId="ADAL" clId="{1FE71F4D-2AFD-4838-AD3C-62D890D2AB41}" dt="2023-01-26T09:06:47.684" v="11137" actId="20577"/>
        <pc:sldMkLst>
          <pc:docMk/>
          <pc:sldMk cId="2947484205" sldId="591"/>
        </pc:sldMkLst>
        <pc:spChg chg="mod">
          <ac:chgData name="Matthieu De Mari" userId="dfb708c9-d8dc-439f-9a3b-c772bf4a311c" providerId="ADAL" clId="{1FE71F4D-2AFD-4838-AD3C-62D890D2AB41}" dt="2023-01-26T08:02:03.781" v="6850" actId="20577"/>
          <ac:spMkLst>
            <pc:docMk/>
            <pc:sldMk cId="2947484205" sldId="591"/>
            <ac:spMk id="2" creationId="{8E6CFB85-890C-CF06-4293-6A59483322FC}"/>
          </ac:spMkLst>
        </pc:spChg>
        <pc:spChg chg="mod">
          <ac:chgData name="Matthieu De Mari" userId="dfb708c9-d8dc-439f-9a3b-c772bf4a311c" providerId="ADAL" clId="{1FE71F4D-2AFD-4838-AD3C-62D890D2AB41}" dt="2023-01-26T09:06:47.684" v="11137" actId="20577"/>
          <ac:spMkLst>
            <pc:docMk/>
            <pc:sldMk cId="2947484205" sldId="591"/>
            <ac:spMk id="3" creationId="{039E8209-3BE5-7E9D-E54E-A7C1CF1222EE}"/>
          </ac:spMkLst>
        </pc:spChg>
        <pc:picChg chg="add mod">
          <ac:chgData name="Matthieu De Mari" userId="dfb708c9-d8dc-439f-9a3b-c772bf4a311c" providerId="ADAL" clId="{1FE71F4D-2AFD-4838-AD3C-62D890D2AB41}" dt="2023-01-26T08:03:20.009" v="6963" actId="1076"/>
          <ac:picMkLst>
            <pc:docMk/>
            <pc:sldMk cId="2947484205" sldId="591"/>
            <ac:picMk id="5" creationId="{CCD3D63F-B09C-5C9E-28E2-AE99CA93D4A0}"/>
          </ac:picMkLst>
        </pc:picChg>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pChg chg="mod ord">
          <ac:chgData name="Matthieu De Mari" userId="dfb708c9-d8dc-439f-9a3b-c772bf4a311c" providerId="ADAL" clId="{1FE71F4D-2AFD-4838-AD3C-62D890D2AB41}" dt="2023-01-26T09:18:46.175" v="11475" actId="700"/>
          <ac:spMkLst>
            <pc:docMk/>
            <pc:sldMk cId="2018312753" sldId="592"/>
            <ac:spMk id="2" creationId="{46F24B85-321C-C043-144F-9003D6454D8D}"/>
          </ac:spMkLst>
        </pc:spChg>
        <pc:spChg chg="mod ord">
          <ac:chgData name="Matthieu De Mari" userId="dfb708c9-d8dc-439f-9a3b-c772bf4a311c" providerId="ADAL" clId="{1FE71F4D-2AFD-4838-AD3C-62D890D2AB41}" dt="2023-01-26T09:19:32.041" v="11568" actId="113"/>
          <ac:spMkLst>
            <pc:docMk/>
            <pc:sldMk cId="2018312753" sldId="592"/>
            <ac:spMk id="3" creationId="{0C7F979C-AEBF-F963-1805-2F20FEB2C27D}"/>
          </ac:spMkLst>
        </pc:spChg>
        <pc:spChg chg="add mod ord">
          <ac:chgData name="Matthieu De Mari" userId="dfb708c9-d8dc-439f-9a3b-c772bf4a311c" providerId="ADAL" clId="{1FE71F4D-2AFD-4838-AD3C-62D890D2AB41}" dt="2023-01-26T09:19:19.055" v="11533" actId="27636"/>
          <ac:spMkLst>
            <pc:docMk/>
            <pc:sldMk cId="2018312753" sldId="592"/>
            <ac:spMk id="4" creationId="{7A283418-1560-E38F-C757-C4670DC4105D}"/>
          </ac:spMkLst>
        </pc:spChg>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pChg chg="mod ord">
          <ac:chgData name="Matthieu De Mari" userId="dfb708c9-d8dc-439f-9a3b-c772bf4a311c" providerId="ADAL" clId="{1FE71F4D-2AFD-4838-AD3C-62D890D2AB41}" dt="2023-01-26T09:29:47.517" v="11993" actId="700"/>
          <ac:spMkLst>
            <pc:docMk/>
            <pc:sldMk cId="3262392835" sldId="593"/>
            <ac:spMk id="2" creationId="{C6EDB95A-6F54-1C8E-C7BF-34F5ECB6A00A}"/>
          </ac:spMkLst>
        </pc:spChg>
        <pc:spChg chg="del mod ord">
          <ac:chgData name="Matthieu De Mari" userId="dfb708c9-d8dc-439f-9a3b-c772bf4a311c" providerId="ADAL" clId="{1FE71F4D-2AFD-4838-AD3C-62D890D2AB41}" dt="2023-01-26T09:29:47.517" v="11993" actId="700"/>
          <ac:spMkLst>
            <pc:docMk/>
            <pc:sldMk cId="3262392835" sldId="593"/>
            <ac:spMk id="3" creationId="{B7526239-C631-7A14-B420-A8A6BFFCF1AB}"/>
          </ac:spMkLst>
        </pc:spChg>
        <pc:spChg chg="add mod ord">
          <ac:chgData name="Matthieu De Mari" userId="dfb708c9-d8dc-439f-9a3b-c772bf4a311c" providerId="ADAL" clId="{1FE71F4D-2AFD-4838-AD3C-62D890D2AB41}" dt="2023-01-26T09:31:05.979" v="12184" actId="5793"/>
          <ac:spMkLst>
            <pc:docMk/>
            <pc:sldMk cId="3262392835" sldId="593"/>
            <ac:spMk id="4" creationId="{0A6D0783-241D-0B11-03E2-9F4FF3BEE947}"/>
          </ac:spMkLst>
        </pc:spChg>
        <pc:spChg chg="add del mod ord">
          <ac:chgData name="Matthieu De Mari" userId="dfb708c9-d8dc-439f-9a3b-c772bf4a311c" providerId="ADAL" clId="{1FE71F4D-2AFD-4838-AD3C-62D890D2AB41}" dt="2023-01-26T09:29:50.062" v="11994" actId="478"/>
          <ac:spMkLst>
            <pc:docMk/>
            <pc:sldMk cId="3262392835" sldId="593"/>
            <ac:spMk id="5" creationId="{FE783408-4CE4-7B70-FB81-5432FF13B384}"/>
          </ac:spMkLst>
        </pc:spChg>
        <pc:picChg chg="add mod">
          <ac:chgData name="Matthieu De Mari" userId="dfb708c9-d8dc-439f-9a3b-c772bf4a311c" providerId="ADAL" clId="{1FE71F4D-2AFD-4838-AD3C-62D890D2AB41}" dt="2023-01-26T09:29:54.215" v="11996" actId="1076"/>
          <ac:picMkLst>
            <pc:docMk/>
            <pc:sldMk cId="3262392835" sldId="593"/>
            <ac:picMk id="7" creationId="{7FF8A9BC-A4CE-B0E5-4FD0-48E6842E254C}"/>
          </ac:picMkLst>
        </pc:picChg>
        <pc:picChg chg="add mod">
          <ac:chgData name="Matthieu De Mari" userId="dfb708c9-d8dc-439f-9a3b-c772bf4a311c" providerId="ADAL" clId="{1FE71F4D-2AFD-4838-AD3C-62D890D2AB41}" dt="2023-01-26T09:36:26.401" v="12558" actId="14100"/>
          <ac:picMkLst>
            <pc:docMk/>
            <pc:sldMk cId="3262392835" sldId="593"/>
            <ac:picMk id="8" creationId="{7BC15D68-90DE-4BF0-C975-D7AEA6F616EB}"/>
          </ac:picMkLst>
        </pc:picChg>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pChg chg="mod ord">
          <ac:chgData name="Matthieu De Mari" userId="dfb708c9-d8dc-439f-9a3b-c772bf4a311c" providerId="ADAL" clId="{1FE71F4D-2AFD-4838-AD3C-62D890D2AB41}" dt="2023-01-26T09:51:00.841" v="13531" actId="700"/>
          <ac:spMkLst>
            <pc:docMk/>
            <pc:sldMk cId="763709586" sldId="594"/>
            <ac:spMk id="2" creationId="{8D7CF09B-6A00-AE71-9A1F-BC7A1C98BFA3}"/>
          </ac:spMkLst>
        </pc:spChg>
        <pc:spChg chg="del mod ord">
          <ac:chgData name="Matthieu De Mari" userId="dfb708c9-d8dc-439f-9a3b-c772bf4a311c" providerId="ADAL" clId="{1FE71F4D-2AFD-4838-AD3C-62D890D2AB41}" dt="2023-01-26T09:51:00.841" v="13531" actId="700"/>
          <ac:spMkLst>
            <pc:docMk/>
            <pc:sldMk cId="763709586" sldId="594"/>
            <ac:spMk id="3" creationId="{AC357E79-CC29-85E7-B39D-6E30B7213CBC}"/>
          </ac:spMkLst>
        </pc:spChg>
        <pc:spChg chg="add mod ord">
          <ac:chgData name="Matthieu De Mari" userId="dfb708c9-d8dc-439f-9a3b-c772bf4a311c" providerId="ADAL" clId="{1FE71F4D-2AFD-4838-AD3C-62D890D2AB41}" dt="2023-01-26T09:56:35.432" v="13962" actId="113"/>
          <ac:spMkLst>
            <pc:docMk/>
            <pc:sldMk cId="763709586" sldId="594"/>
            <ac:spMk id="4" creationId="{B0FDD59A-9328-B341-218D-76A654E93F04}"/>
          </ac:spMkLst>
        </pc:spChg>
        <pc:spChg chg="add del mod ord">
          <ac:chgData name="Matthieu De Mari" userId="dfb708c9-d8dc-439f-9a3b-c772bf4a311c" providerId="ADAL" clId="{1FE71F4D-2AFD-4838-AD3C-62D890D2AB41}" dt="2023-01-26T09:51:51.583" v="13606" actId="478"/>
          <ac:spMkLst>
            <pc:docMk/>
            <pc:sldMk cId="763709586" sldId="594"/>
            <ac:spMk id="5" creationId="{E684D941-0C18-5023-3C37-93F5F12B8CF7}"/>
          </ac:spMkLst>
        </pc:spChg>
        <pc:spChg chg="add mod">
          <ac:chgData name="Matthieu De Mari" userId="dfb708c9-d8dc-439f-9a3b-c772bf4a311c" providerId="ADAL" clId="{1FE71F4D-2AFD-4838-AD3C-62D890D2AB41}" dt="2023-01-26T09:54:23.485" v="13722" actId="693"/>
          <ac:spMkLst>
            <pc:docMk/>
            <pc:sldMk cId="763709586" sldId="594"/>
            <ac:spMk id="7" creationId="{5E3A86E2-23E3-E2C8-62E1-C1F638E3D248}"/>
          </ac:spMkLst>
        </pc:spChg>
        <pc:spChg chg="add mod">
          <ac:chgData name="Matthieu De Mari" userId="dfb708c9-d8dc-439f-9a3b-c772bf4a311c" providerId="ADAL" clId="{1FE71F4D-2AFD-4838-AD3C-62D890D2AB41}" dt="2023-01-26T09:55:09.399" v="13809" actId="14100"/>
          <ac:spMkLst>
            <pc:docMk/>
            <pc:sldMk cId="763709586" sldId="594"/>
            <ac:spMk id="8" creationId="{FDD82B0F-F49C-1DDC-F409-9379DAAAEF47}"/>
          </ac:spMkLst>
        </pc:spChg>
        <pc:graphicFrameChg chg="add mod modGraphic">
          <ac:chgData name="Matthieu De Mari" userId="dfb708c9-d8dc-439f-9a3b-c772bf4a311c" providerId="ADAL" clId="{1FE71F4D-2AFD-4838-AD3C-62D890D2AB41}" dt="2023-01-26T09:55:53.235" v="13850" actId="20577"/>
          <ac:graphicFrameMkLst>
            <pc:docMk/>
            <pc:sldMk cId="763709586" sldId="594"/>
            <ac:graphicFrameMk id="6" creationId="{4078484C-D331-C08C-24DF-BE42BAC0C241}"/>
          </ac:graphicFrameMkLst>
        </pc:graphicFrameChg>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pChg chg="del mod ord">
          <ac:chgData name="Matthieu De Mari" userId="dfb708c9-d8dc-439f-9a3b-c772bf4a311c" providerId="ADAL" clId="{1FE71F4D-2AFD-4838-AD3C-62D890D2AB41}" dt="2023-01-27T06:10:11.934" v="16239" actId="700"/>
          <ac:spMkLst>
            <pc:docMk/>
            <pc:sldMk cId="3326687710" sldId="595"/>
            <ac:spMk id="2" creationId="{A0C35D7F-8055-34BB-B5EC-974BC1BE05BB}"/>
          </ac:spMkLst>
        </pc:spChg>
        <pc:spChg chg="del mod ord">
          <ac:chgData name="Matthieu De Mari" userId="dfb708c9-d8dc-439f-9a3b-c772bf4a311c" providerId="ADAL" clId="{1FE71F4D-2AFD-4838-AD3C-62D890D2AB41}" dt="2023-01-27T06:10:11.934" v="16239" actId="700"/>
          <ac:spMkLst>
            <pc:docMk/>
            <pc:sldMk cId="3326687710" sldId="595"/>
            <ac:spMk id="3" creationId="{B27A0191-6820-1844-9A43-7831ECB527CC}"/>
          </ac:spMkLst>
        </pc:spChg>
        <pc:spChg chg="add mod ord">
          <ac:chgData name="Matthieu De Mari" userId="dfb708c9-d8dc-439f-9a3b-c772bf4a311c" providerId="ADAL" clId="{1FE71F4D-2AFD-4838-AD3C-62D890D2AB41}" dt="2023-01-27T06:10:21.488" v="16272" actId="113"/>
          <ac:spMkLst>
            <pc:docMk/>
            <pc:sldMk cId="3326687710" sldId="595"/>
            <ac:spMk id="4" creationId="{CB045AFB-76D6-319A-03C1-8D7ADEA7FFE1}"/>
          </ac:spMkLst>
        </pc:spChg>
        <pc:spChg chg="add mod ord">
          <ac:chgData name="Matthieu De Mari" userId="dfb708c9-d8dc-439f-9a3b-c772bf4a311c" providerId="ADAL" clId="{1FE71F4D-2AFD-4838-AD3C-62D890D2AB41}" dt="2023-01-27T06:12:08.305" v="16337" actId="20577"/>
          <ac:spMkLst>
            <pc:docMk/>
            <pc:sldMk cId="3326687710" sldId="595"/>
            <ac:spMk id="5" creationId="{B6B851F4-FCFC-1E83-D239-824F7B5E1B01}"/>
          </ac:spMkLst>
        </pc:spChg>
        <pc:spChg chg="add del mod ord">
          <ac:chgData name="Matthieu De Mari" userId="dfb708c9-d8dc-439f-9a3b-c772bf4a311c" providerId="ADAL" clId="{1FE71F4D-2AFD-4838-AD3C-62D890D2AB41}" dt="2023-01-27T06:12:09.665" v="16338" actId="478"/>
          <ac:spMkLst>
            <pc:docMk/>
            <pc:sldMk cId="3326687710" sldId="595"/>
            <ac:spMk id="6" creationId="{DDFB7AF2-EDA6-C8C8-82AA-3E627E3DDC6C}"/>
          </ac:spMkLst>
        </pc:spChg>
        <pc:picChg chg="add mod">
          <ac:chgData name="Matthieu De Mari" userId="dfb708c9-d8dc-439f-9a3b-c772bf4a311c" providerId="ADAL" clId="{1FE71F4D-2AFD-4838-AD3C-62D890D2AB41}" dt="2023-01-27T06:12:26.671" v="16342" actId="1076"/>
          <ac:picMkLst>
            <pc:docMk/>
            <pc:sldMk cId="3326687710" sldId="595"/>
            <ac:picMk id="8" creationId="{ED877936-0C09-CE62-73FD-AC87B960D65A}"/>
          </ac:picMkLst>
        </pc:picChg>
      </pc:sldChg>
      <pc:sldChg chg="modSp new mod">
        <pc:chgData name="Matthieu De Mari" userId="dfb708c9-d8dc-439f-9a3b-c772bf4a311c" providerId="ADAL" clId="{1FE71F4D-2AFD-4838-AD3C-62D890D2AB41}" dt="2023-01-27T06:25:38.210" v="16994" actId="20577"/>
        <pc:sldMkLst>
          <pc:docMk/>
          <pc:sldMk cId="2102102519" sldId="596"/>
        </pc:sldMkLst>
        <pc:spChg chg="mod">
          <ac:chgData name="Matthieu De Mari" userId="dfb708c9-d8dc-439f-9a3b-c772bf4a311c" providerId="ADAL" clId="{1FE71F4D-2AFD-4838-AD3C-62D890D2AB41}" dt="2023-01-27T06:21:07.441" v="16678" actId="20577"/>
          <ac:spMkLst>
            <pc:docMk/>
            <pc:sldMk cId="2102102519" sldId="596"/>
            <ac:spMk id="2" creationId="{96BB45B6-5D6D-BCDF-610F-727D0FC07C25}"/>
          </ac:spMkLst>
        </pc:spChg>
        <pc:spChg chg="mod">
          <ac:chgData name="Matthieu De Mari" userId="dfb708c9-d8dc-439f-9a3b-c772bf4a311c" providerId="ADAL" clId="{1FE71F4D-2AFD-4838-AD3C-62D890D2AB41}" dt="2023-01-27T06:25:38.210" v="16994" actId="20577"/>
          <ac:spMkLst>
            <pc:docMk/>
            <pc:sldMk cId="2102102519" sldId="596"/>
            <ac:spMk id="3" creationId="{65B824D3-4DEB-794C-AD03-F99D5C352C70}"/>
          </ac:spMkLst>
        </pc:spChg>
      </pc:sldChg>
      <pc:sldChg chg="modSp new mod">
        <pc:chgData name="Matthieu De Mari" userId="dfb708c9-d8dc-439f-9a3b-c772bf4a311c" providerId="ADAL" clId="{1FE71F4D-2AFD-4838-AD3C-62D890D2AB41}" dt="2023-01-28T08:08:17.966" v="17493" actId="20577"/>
        <pc:sldMkLst>
          <pc:docMk/>
          <pc:sldMk cId="1259418059" sldId="597"/>
        </pc:sldMkLst>
        <pc:spChg chg="mod">
          <ac:chgData name="Matthieu De Mari" userId="dfb708c9-d8dc-439f-9a3b-c772bf4a311c" providerId="ADAL" clId="{1FE71F4D-2AFD-4838-AD3C-62D890D2AB41}" dt="2023-01-28T08:04:19.856" v="17244" actId="20577"/>
          <ac:spMkLst>
            <pc:docMk/>
            <pc:sldMk cId="1259418059" sldId="597"/>
            <ac:spMk id="2" creationId="{C4004E3A-23DD-CF64-9047-E77A146CF80A}"/>
          </ac:spMkLst>
        </pc:spChg>
        <pc:spChg chg="mod">
          <ac:chgData name="Matthieu De Mari" userId="dfb708c9-d8dc-439f-9a3b-c772bf4a311c" providerId="ADAL" clId="{1FE71F4D-2AFD-4838-AD3C-62D890D2AB41}" dt="2023-01-28T08:08:17.966" v="17493" actId="20577"/>
          <ac:spMkLst>
            <pc:docMk/>
            <pc:sldMk cId="1259418059" sldId="597"/>
            <ac:spMk id="3" creationId="{1FB8F0BB-489A-5ED4-5B94-4E425ACF1A13}"/>
          </ac:spMkLst>
        </pc:spChg>
      </pc:sldChg>
      <pc:sldChg chg="addSp modSp new mod modClrScheme chgLayout">
        <pc:chgData name="Matthieu De Mari" userId="dfb708c9-d8dc-439f-9a3b-c772bf4a311c" providerId="ADAL" clId="{1FE71F4D-2AFD-4838-AD3C-62D890D2AB41}" dt="2023-01-28T10:04:17.977" v="22437" actId="20577"/>
        <pc:sldMkLst>
          <pc:docMk/>
          <pc:sldMk cId="3293608690" sldId="598"/>
        </pc:sldMkLst>
        <pc:spChg chg="mod ord">
          <ac:chgData name="Matthieu De Mari" userId="dfb708c9-d8dc-439f-9a3b-c772bf4a311c" providerId="ADAL" clId="{1FE71F4D-2AFD-4838-AD3C-62D890D2AB41}" dt="2023-01-28T09:53:23.253" v="21770" actId="700"/>
          <ac:spMkLst>
            <pc:docMk/>
            <pc:sldMk cId="3293608690" sldId="598"/>
            <ac:spMk id="2" creationId="{51CCEA2B-538F-66AB-DFA9-BC0E1EBE5785}"/>
          </ac:spMkLst>
        </pc:spChg>
        <pc:spChg chg="mod ord">
          <ac:chgData name="Matthieu De Mari" userId="dfb708c9-d8dc-439f-9a3b-c772bf4a311c" providerId="ADAL" clId="{1FE71F4D-2AFD-4838-AD3C-62D890D2AB41}" dt="2023-01-28T09:56:10.319" v="21861" actId="255"/>
          <ac:spMkLst>
            <pc:docMk/>
            <pc:sldMk cId="3293608690" sldId="598"/>
            <ac:spMk id="3" creationId="{9414D856-CCB6-9C34-899E-47E2CC181A18}"/>
          </ac:spMkLst>
        </pc:spChg>
        <pc:spChg chg="add mod ord">
          <ac:chgData name="Matthieu De Mari" userId="dfb708c9-d8dc-439f-9a3b-c772bf4a311c" providerId="ADAL" clId="{1FE71F4D-2AFD-4838-AD3C-62D890D2AB41}" dt="2023-01-28T10:04:17.977" v="22437" actId="20577"/>
          <ac:spMkLst>
            <pc:docMk/>
            <pc:sldMk cId="3293608690" sldId="598"/>
            <ac:spMk id="4" creationId="{2A14B826-76A1-4C74-2CF3-31C48D1B320E}"/>
          </ac:spMkLst>
        </pc:spChg>
      </pc:sldChg>
      <pc:sldChg chg="new del">
        <pc:chgData name="Matthieu De Mari" userId="dfb708c9-d8dc-439f-9a3b-c772bf4a311c" providerId="ADAL" clId="{1FE71F4D-2AFD-4838-AD3C-62D890D2AB41}" dt="2023-01-28T10:07:47.250" v="22669" actId="47"/>
        <pc:sldMkLst>
          <pc:docMk/>
          <pc:sldMk cId="1471958947" sldId="599"/>
        </pc:sldMkLst>
      </pc:sldChg>
      <pc:sldChg chg="delSp modSp new mod">
        <pc:chgData name="Matthieu De Mari" userId="dfb708c9-d8dc-439f-9a3b-c772bf4a311c" providerId="ADAL" clId="{1FE71F4D-2AFD-4838-AD3C-62D890D2AB41}" dt="2023-01-28T10:07:59.063" v="22709" actId="478"/>
        <pc:sldMkLst>
          <pc:docMk/>
          <pc:sldMk cId="3311162221" sldId="600"/>
        </pc:sldMkLst>
        <pc:spChg chg="mod">
          <ac:chgData name="Matthieu De Mari" userId="dfb708c9-d8dc-439f-9a3b-c772bf4a311c" providerId="ADAL" clId="{1FE71F4D-2AFD-4838-AD3C-62D890D2AB41}" dt="2023-01-28T10:07:56.455" v="22708" actId="20577"/>
          <ac:spMkLst>
            <pc:docMk/>
            <pc:sldMk cId="3311162221" sldId="600"/>
            <ac:spMk id="2" creationId="{CA70D8F5-BFAC-79E0-DA30-6EC3AF8D8027}"/>
          </ac:spMkLst>
        </pc:spChg>
        <pc:spChg chg="del">
          <ac:chgData name="Matthieu De Mari" userId="dfb708c9-d8dc-439f-9a3b-c772bf4a311c" providerId="ADAL" clId="{1FE71F4D-2AFD-4838-AD3C-62D890D2AB41}" dt="2023-01-28T10:07:59.063" v="22709" actId="478"/>
          <ac:spMkLst>
            <pc:docMk/>
            <pc:sldMk cId="3311162221" sldId="600"/>
            <ac:spMk id="3" creationId="{67F9F1EA-8CE6-BE9D-284D-3BAC9A9FFBC2}"/>
          </ac:spMkLst>
        </pc:spChg>
      </pc:sldChg>
      <pc:sldChg chg="new">
        <pc:chgData name="Matthieu De Mari" userId="dfb708c9-d8dc-439f-9a3b-c772bf4a311c" providerId="ADAL" clId="{1FE71F4D-2AFD-4838-AD3C-62D890D2AB41}" dt="2023-01-26T03:43:07.793" v="2691" actId="680"/>
        <pc:sldMkLst>
          <pc:docMk/>
          <pc:sldMk cId="4164146941" sldId="601"/>
        </pc:sldMkLst>
      </pc:sldChg>
      <pc:sldChg chg="new">
        <pc:chgData name="Matthieu De Mari" userId="dfb708c9-d8dc-439f-9a3b-c772bf4a311c" providerId="ADAL" clId="{1FE71F4D-2AFD-4838-AD3C-62D890D2AB41}" dt="2023-01-26T03:43:20.496" v="2694" actId="680"/>
        <pc:sldMkLst>
          <pc:docMk/>
          <pc:sldMk cId="753447951" sldId="602"/>
        </pc:sldMkLst>
      </pc:sldChg>
      <pc:sldChg chg="new">
        <pc:chgData name="Matthieu De Mari" userId="dfb708c9-d8dc-439f-9a3b-c772bf4a311c" providerId="ADAL" clId="{1FE71F4D-2AFD-4838-AD3C-62D890D2AB41}" dt="2023-01-26T03:43:47.328" v="2697" actId="680"/>
        <pc:sldMkLst>
          <pc:docMk/>
          <pc:sldMk cId="3867022977" sldId="603"/>
        </pc:sldMkLst>
      </pc:sldChg>
      <pc:sldChg chg="new">
        <pc:chgData name="Matthieu De Mari" userId="dfb708c9-d8dc-439f-9a3b-c772bf4a311c" providerId="ADAL" clId="{1FE71F4D-2AFD-4838-AD3C-62D890D2AB41}" dt="2023-01-26T03:43:57.060" v="2700" actId="680"/>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pChg chg="mod">
          <ac:chgData name="Matthieu De Mari" userId="dfb708c9-d8dc-439f-9a3b-c772bf4a311c" providerId="ADAL" clId="{1FE71F4D-2AFD-4838-AD3C-62D890D2AB41}" dt="2023-01-26T08:40:43.517" v="9430" actId="20577"/>
          <ac:spMkLst>
            <pc:docMk/>
            <pc:sldMk cId="1567954153" sldId="608"/>
            <ac:spMk id="3" creationId="{22FE9C94-E2A2-3EF4-0E00-C6BD6C7A59F7}"/>
          </ac:spMkLst>
        </pc:spChg>
        <pc:picChg chg="add mod">
          <ac:chgData name="Matthieu De Mari" userId="dfb708c9-d8dc-439f-9a3b-c772bf4a311c" providerId="ADAL" clId="{1FE71F4D-2AFD-4838-AD3C-62D890D2AB41}" dt="2023-01-26T08:40:47.838" v="9435" actId="1076"/>
          <ac:picMkLst>
            <pc:docMk/>
            <pc:sldMk cId="1567954153" sldId="608"/>
            <ac:picMk id="5" creationId="{45E73179-634A-C030-DA64-295791FD5EA9}"/>
          </ac:picMkLst>
        </pc:picChg>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pChg chg="mod">
          <ac:chgData name="Matthieu De Mari" userId="dfb708c9-d8dc-439f-9a3b-c772bf4a311c" providerId="ADAL" clId="{1FE71F4D-2AFD-4838-AD3C-62D890D2AB41}" dt="2023-01-26T06:37:00.401" v="3395" actId="20577"/>
          <ac:spMkLst>
            <pc:docMk/>
            <pc:sldMk cId="761190662" sldId="611"/>
            <ac:spMk id="2" creationId="{F5D31EF9-E950-6BF3-C37A-122A5687882C}"/>
          </ac:spMkLst>
        </pc:spChg>
        <pc:spChg chg="del">
          <ac:chgData name="Matthieu De Mari" userId="dfb708c9-d8dc-439f-9a3b-c772bf4a311c" providerId="ADAL" clId="{1FE71F4D-2AFD-4838-AD3C-62D890D2AB41}" dt="2023-01-26T06:36:53.471" v="3370" actId="478"/>
          <ac:spMkLst>
            <pc:docMk/>
            <pc:sldMk cId="761190662" sldId="611"/>
            <ac:spMk id="3" creationId="{EA7F80B4-666A-CE5C-4920-AB9537E17D90}"/>
          </ac:spMkLst>
        </pc:spChg>
        <pc:spChg chg="del">
          <ac:chgData name="Matthieu De Mari" userId="dfb708c9-d8dc-439f-9a3b-c772bf4a311c" providerId="ADAL" clId="{1FE71F4D-2AFD-4838-AD3C-62D890D2AB41}" dt="2023-01-26T06:36:54.460" v="3371" actId="478"/>
          <ac:spMkLst>
            <pc:docMk/>
            <pc:sldMk cId="761190662" sldId="611"/>
            <ac:spMk id="4" creationId="{9A00FE12-BF89-757C-7774-3A0945A36EEA}"/>
          </ac:spMkLst>
        </pc:spChg>
        <pc:picChg chg="add mod">
          <ac:chgData name="Matthieu De Mari" userId="dfb708c9-d8dc-439f-9a3b-c772bf4a311c" providerId="ADAL" clId="{1FE71F4D-2AFD-4838-AD3C-62D890D2AB41}" dt="2023-01-26T06:37:09.500" v="3398" actId="1076"/>
          <ac:picMkLst>
            <pc:docMk/>
            <pc:sldMk cId="761190662" sldId="611"/>
            <ac:picMk id="6" creationId="{6E52871B-E8E5-72E3-C570-1519726A2713}"/>
          </ac:picMkLst>
        </pc:picChg>
      </pc:sldChg>
      <pc:sldChg chg="addSp delSp modSp add mod">
        <pc:chgData name="Matthieu De Mari" userId="dfb708c9-d8dc-439f-9a3b-c772bf4a311c" providerId="ADAL" clId="{1FE71F4D-2AFD-4838-AD3C-62D890D2AB41}" dt="2023-01-26T06:42:06.872" v="3687"/>
        <pc:sldMkLst>
          <pc:docMk/>
          <pc:sldMk cId="258868029" sldId="612"/>
        </pc:sldMkLst>
        <pc:spChg chg="add mod">
          <ac:chgData name="Matthieu De Mari" userId="dfb708c9-d8dc-439f-9a3b-c772bf4a311c" providerId="ADAL" clId="{1FE71F4D-2AFD-4838-AD3C-62D890D2AB41}" dt="2023-01-26T06:38:17.531" v="3410" actId="14100"/>
          <ac:spMkLst>
            <pc:docMk/>
            <pc:sldMk cId="258868029" sldId="612"/>
            <ac:spMk id="3" creationId="{6A375C12-F04A-8008-93B0-0FBF428F0C51}"/>
          </ac:spMkLst>
        </pc:spChg>
        <pc:spChg chg="add del mod">
          <ac:chgData name="Matthieu De Mari" userId="dfb708c9-d8dc-439f-9a3b-c772bf4a311c" providerId="ADAL" clId="{1FE71F4D-2AFD-4838-AD3C-62D890D2AB41}" dt="2023-01-26T06:38:14.110" v="3408" actId="478"/>
          <ac:spMkLst>
            <pc:docMk/>
            <pc:sldMk cId="258868029" sldId="612"/>
            <ac:spMk id="4" creationId="{A3A70C3C-9E3A-F011-116A-1AA21FF80605}"/>
          </ac:spMkLst>
        </pc:spChg>
        <pc:spChg chg="add del mod">
          <ac:chgData name="Matthieu De Mari" userId="dfb708c9-d8dc-439f-9a3b-c772bf4a311c" providerId="ADAL" clId="{1FE71F4D-2AFD-4838-AD3C-62D890D2AB41}" dt="2023-01-26T06:38:14.831" v="3409" actId="478"/>
          <ac:spMkLst>
            <pc:docMk/>
            <pc:sldMk cId="258868029" sldId="612"/>
            <ac:spMk id="5" creationId="{6F92A812-16DF-7E5F-F78D-C421296CF3E8}"/>
          </ac:spMkLst>
        </pc:spChg>
        <pc:spChg chg="add mod">
          <ac:chgData name="Matthieu De Mari" userId="dfb708c9-d8dc-439f-9a3b-c772bf4a311c" providerId="ADAL" clId="{1FE71F4D-2AFD-4838-AD3C-62D890D2AB41}" dt="2023-01-26T06:38:23.317" v="3412" actId="1076"/>
          <ac:spMkLst>
            <pc:docMk/>
            <pc:sldMk cId="258868029" sldId="612"/>
            <ac:spMk id="7" creationId="{E0C86E6B-9E92-AECE-9EB6-9CA8EF57F50F}"/>
          </ac:spMkLst>
        </pc:spChg>
        <pc:spChg chg="add mod">
          <ac:chgData name="Matthieu De Mari" userId="dfb708c9-d8dc-439f-9a3b-c772bf4a311c" providerId="ADAL" clId="{1FE71F4D-2AFD-4838-AD3C-62D890D2AB41}" dt="2023-01-26T06:38:27.290" v="3414" actId="1076"/>
          <ac:spMkLst>
            <pc:docMk/>
            <pc:sldMk cId="258868029" sldId="612"/>
            <ac:spMk id="8" creationId="{DE777CE5-2EF7-DAFB-A2C5-B589EC3E1331}"/>
          </ac:spMkLst>
        </pc:spChg>
        <pc:spChg chg="add mod">
          <ac:chgData name="Matthieu De Mari" userId="dfb708c9-d8dc-439f-9a3b-c772bf4a311c" providerId="ADAL" clId="{1FE71F4D-2AFD-4838-AD3C-62D890D2AB41}" dt="2023-01-26T06:38:33.018" v="3416" actId="1076"/>
          <ac:spMkLst>
            <pc:docMk/>
            <pc:sldMk cId="258868029" sldId="612"/>
            <ac:spMk id="9" creationId="{8BCAA46C-484E-8539-D5CD-E4D2ABF3B363}"/>
          </ac:spMkLst>
        </pc:spChg>
        <pc:spChg chg="add del mod">
          <ac:chgData name="Matthieu De Mari" userId="dfb708c9-d8dc-439f-9a3b-c772bf4a311c" providerId="ADAL" clId="{1FE71F4D-2AFD-4838-AD3C-62D890D2AB41}" dt="2023-01-26T06:42:06.626" v="3686" actId="478"/>
          <ac:spMkLst>
            <pc:docMk/>
            <pc:sldMk cId="258868029" sldId="612"/>
            <ac:spMk id="10" creationId="{7A74864A-098C-B584-4A98-00572716FF46}"/>
          </ac:spMkLst>
        </pc:spChg>
        <pc:spChg chg="add mod">
          <ac:chgData name="Matthieu De Mari" userId="dfb708c9-d8dc-439f-9a3b-c772bf4a311c" providerId="ADAL" clId="{1FE71F4D-2AFD-4838-AD3C-62D890D2AB41}" dt="2023-01-26T06:42:06.872" v="3687"/>
          <ac:spMkLst>
            <pc:docMk/>
            <pc:sldMk cId="258868029" sldId="612"/>
            <ac:spMk id="11" creationId="{A3A8F3D7-A140-03C5-564E-61BFE4F64A31}"/>
          </ac:spMkLst>
        </pc:spChg>
      </pc:sldChg>
      <pc:sldChg chg="addSp delSp modSp add mod">
        <pc:chgData name="Matthieu De Mari" userId="dfb708c9-d8dc-439f-9a3b-c772bf4a311c" providerId="ADAL" clId="{1FE71F4D-2AFD-4838-AD3C-62D890D2AB41}" dt="2023-01-26T06:42:19.698" v="3692"/>
        <pc:sldMkLst>
          <pc:docMk/>
          <pc:sldMk cId="2022404027" sldId="613"/>
        </pc:sldMkLst>
        <pc:spChg chg="add mod">
          <ac:chgData name="Matthieu De Mari" userId="dfb708c9-d8dc-439f-9a3b-c772bf4a311c" providerId="ADAL" clId="{1FE71F4D-2AFD-4838-AD3C-62D890D2AB41}" dt="2023-01-26T06:39:42" v="3462" actId="208"/>
          <ac:spMkLst>
            <pc:docMk/>
            <pc:sldMk cId="2022404027" sldId="613"/>
            <ac:spMk id="4" creationId="{452EF3B9-86F6-6625-639D-A557C5A53BEE}"/>
          </ac:spMkLst>
        </pc:spChg>
        <pc:spChg chg="add del mod">
          <ac:chgData name="Matthieu De Mari" userId="dfb708c9-d8dc-439f-9a3b-c772bf4a311c" providerId="ADAL" clId="{1FE71F4D-2AFD-4838-AD3C-62D890D2AB41}" dt="2023-01-26T06:42:19.137" v="3691" actId="478"/>
          <ac:spMkLst>
            <pc:docMk/>
            <pc:sldMk cId="2022404027" sldId="613"/>
            <ac:spMk id="5" creationId="{4AF72DFE-1E65-16E5-C808-58220A98BD0D}"/>
          </ac:spMkLst>
        </pc:spChg>
        <pc:spChg chg="del">
          <ac:chgData name="Matthieu De Mari" userId="dfb708c9-d8dc-439f-9a3b-c772bf4a311c" providerId="ADAL" clId="{1FE71F4D-2AFD-4838-AD3C-62D890D2AB41}" dt="2023-01-26T06:42:03.209" v="3684" actId="478"/>
          <ac:spMkLst>
            <pc:docMk/>
            <pc:sldMk cId="2022404027" sldId="613"/>
            <ac:spMk id="10" creationId="{7A74864A-098C-B584-4A98-00572716FF46}"/>
          </ac:spMkLst>
        </pc:spChg>
        <pc:spChg chg="add mod">
          <ac:chgData name="Matthieu De Mari" userId="dfb708c9-d8dc-439f-9a3b-c772bf4a311c" providerId="ADAL" clId="{1FE71F4D-2AFD-4838-AD3C-62D890D2AB41}" dt="2023-01-26T06:42:03.632" v="3685"/>
          <ac:spMkLst>
            <pc:docMk/>
            <pc:sldMk cId="2022404027" sldId="613"/>
            <ac:spMk id="11" creationId="{F8558C9F-CDEF-0096-66E1-DA6654EBF82B}"/>
          </ac:spMkLst>
        </pc:spChg>
        <pc:spChg chg="add mod">
          <ac:chgData name="Matthieu De Mari" userId="dfb708c9-d8dc-439f-9a3b-c772bf4a311c" providerId="ADAL" clId="{1FE71F4D-2AFD-4838-AD3C-62D890D2AB41}" dt="2023-01-26T06:42:19.698" v="3692"/>
          <ac:spMkLst>
            <pc:docMk/>
            <pc:sldMk cId="2022404027" sldId="613"/>
            <ac:spMk id="12" creationId="{149A0558-7D42-D999-BBF8-268A41574A90}"/>
          </ac:spMkLst>
        </pc:spChg>
      </pc:sldChg>
      <pc:sldChg chg="addSp modSp add mod">
        <pc:chgData name="Matthieu De Mari" userId="dfb708c9-d8dc-439f-9a3b-c772bf4a311c" providerId="ADAL" clId="{1FE71F4D-2AFD-4838-AD3C-62D890D2AB41}" dt="2023-01-26T06:42:23.853" v="3693" actId="1076"/>
        <pc:sldMkLst>
          <pc:docMk/>
          <pc:sldMk cId="1753207108" sldId="614"/>
        </pc:sldMkLst>
        <pc:spChg chg="mod">
          <ac:chgData name="Matthieu De Mari" userId="dfb708c9-d8dc-439f-9a3b-c772bf4a311c" providerId="ADAL" clId="{1FE71F4D-2AFD-4838-AD3C-62D890D2AB41}" dt="2023-01-26T06:42:15.671" v="3690" actId="1076"/>
          <ac:spMkLst>
            <pc:docMk/>
            <pc:sldMk cId="1753207108" sldId="614"/>
            <ac:spMk id="5" creationId="{4AF72DFE-1E65-16E5-C808-58220A98BD0D}"/>
          </ac:spMkLst>
        </pc:spChg>
        <pc:spChg chg="mod">
          <ac:chgData name="Matthieu De Mari" userId="dfb708c9-d8dc-439f-9a3b-c772bf4a311c" providerId="ADAL" clId="{1FE71F4D-2AFD-4838-AD3C-62D890D2AB41}" dt="2023-01-26T06:41:59.645" v="3683" actId="1076"/>
          <ac:spMkLst>
            <pc:docMk/>
            <pc:sldMk cId="1753207108" sldId="614"/>
            <ac:spMk id="10" creationId="{7A74864A-098C-B584-4A98-00572716FF46}"/>
          </ac:spMkLst>
        </pc:spChg>
        <pc:spChg chg="add mod">
          <ac:chgData name="Matthieu De Mari" userId="dfb708c9-d8dc-439f-9a3b-c772bf4a311c" providerId="ADAL" clId="{1FE71F4D-2AFD-4838-AD3C-62D890D2AB41}" dt="2023-01-26T06:40:30.845" v="3491" actId="208"/>
          <ac:spMkLst>
            <pc:docMk/>
            <pc:sldMk cId="1753207108" sldId="614"/>
            <ac:spMk id="11" creationId="{DD191F9B-1B9A-9FA6-75AE-82FF599EF381}"/>
          </ac:spMkLst>
        </pc:spChg>
        <pc:spChg chg="add mod">
          <ac:chgData name="Matthieu De Mari" userId="dfb708c9-d8dc-439f-9a3b-c772bf4a311c" providerId="ADAL" clId="{1FE71F4D-2AFD-4838-AD3C-62D890D2AB41}" dt="2023-01-26T06:42:23.853" v="3693" actId="1076"/>
          <ac:spMkLst>
            <pc:docMk/>
            <pc:sldMk cId="1753207108" sldId="614"/>
            <ac:spMk id="12" creationId="{0EE538A3-E8FC-5540-54AE-917B3895D630}"/>
          </ac:spMkLst>
        </pc:spChg>
        <pc:picChg chg="mod">
          <ac:chgData name="Matthieu De Mari" userId="dfb708c9-d8dc-439f-9a3b-c772bf4a311c" providerId="ADAL" clId="{1FE71F4D-2AFD-4838-AD3C-62D890D2AB41}" dt="2023-01-26T06:42:12.517" v="3689" actId="1076"/>
          <ac:picMkLst>
            <pc:docMk/>
            <pc:sldMk cId="1753207108" sldId="614"/>
            <ac:picMk id="6" creationId="{6E52871B-E8E5-72E3-C570-1519726A2713}"/>
          </ac:picMkLst>
        </pc:picChg>
      </pc:sldChg>
      <pc:sldChg chg="addSp delSp modSp add mod">
        <pc:chgData name="Matthieu De Mari" userId="dfb708c9-d8dc-439f-9a3b-c772bf4a311c" providerId="ADAL" clId="{1FE71F4D-2AFD-4838-AD3C-62D890D2AB41}" dt="2023-01-26T06:45:02.217" v="3853" actId="20577"/>
        <pc:sldMkLst>
          <pc:docMk/>
          <pc:sldMk cId="3213143018" sldId="615"/>
        </pc:sldMkLst>
        <pc:spChg chg="mod">
          <ac:chgData name="Matthieu De Mari" userId="dfb708c9-d8dc-439f-9a3b-c772bf4a311c" providerId="ADAL" clId="{1FE71F4D-2AFD-4838-AD3C-62D890D2AB41}" dt="2023-01-26T06:45:02.217" v="3853" actId="20577"/>
          <ac:spMkLst>
            <pc:docMk/>
            <pc:sldMk cId="3213143018" sldId="615"/>
            <ac:spMk id="4" creationId="{36318DF3-8281-ACB4-87A0-032835C40CB4}"/>
          </ac:spMkLst>
        </pc:spChg>
        <pc:spChg chg="mod">
          <ac:chgData name="Matthieu De Mari" userId="dfb708c9-d8dc-439f-9a3b-c772bf4a311c" providerId="ADAL" clId="{1FE71F4D-2AFD-4838-AD3C-62D890D2AB41}" dt="2023-01-26T06:44:47.885" v="3815" actId="20577"/>
          <ac:spMkLst>
            <pc:docMk/>
            <pc:sldMk cId="3213143018" sldId="615"/>
            <ac:spMk id="5" creationId="{907B618C-56C3-627D-97E6-AC5AB6A248D3}"/>
          </ac:spMkLst>
        </pc:spChg>
        <pc:picChg chg="add mod">
          <ac:chgData name="Matthieu De Mari" userId="dfb708c9-d8dc-439f-9a3b-c772bf4a311c" providerId="ADAL" clId="{1FE71F4D-2AFD-4838-AD3C-62D890D2AB41}" dt="2023-01-26T06:42:56.044" v="3745" actId="1076"/>
          <ac:picMkLst>
            <pc:docMk/>
            <pc:sldMk cId="3213143018" sldId="615"/>
            <ac:picMk id="3" creationId="{E71318CB-EBF9-03CD-9864-31A9D989198D}"/>
          </ac:picMkLst>
        </pc:picChg>
        <pc:picChg chg="del">
          <ac:chgData name="Matthieu De Mari" userId="dfb708c9-d8dc-439f-9a3b-c772bf4a311c" providerId="ADAL" clId="{1FE71F4D-2AFD-4838-AD3C-62D890D2AB41}" dt="2023-01-26T06:42:53.022" v="3742" actId="478"/>
          <ac:picMkLst>
            <pc:docMk/>
            <pc:sldMk cId="3213143018" sldId="615"/>
            <ac:picMk id="8" creationId="{D85C205C-5C41-45D2-D37B-3AA50CDCD071}"/>
          </ac:picMkLst>
        </pc:picChg>
        <pc:picChg chg="del">
          <ac:chgData name="Matthieu De Mari" userId="dfb708c9-d8dc-439f-9a3b-c772bf4a311c" providerId="ADAL" clId="{1FE71F4D-2AFD-4838-AD3C-62D890D2AB41}" dt="2023-01-26T06:42:53.381" v="3743" actId="478"/>
          <ac:picMkLst>
            <pc:docMk/>
            <pc:sldMk cId="3213143018" sldId="615"/>
            <ac:picMk id="10" creationId="{F27CBDBD-8075-188E-4999-8ABE9C5EAEBD}"/>
          </ac:picMkLst>
        </pc:picChg>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pChg chg="add mod ord">
          <ac:chgData name="Matthieu De Mari" userId="dfb708c9-d8dc-439f-9a3b-c772bf4a311c" providerId="ADAL" clId="{1FE71F4D-2AFD-4838-AD3C-62D890D2AB41}" dt="2023-01-26T06:47:01.738" v="4238" actId="20577"/>
          <ac:spMkLst>
            <pc:docMk/>
            <pc:sldMk cId="272248794" sldId="616"/>
            <ac:spMk id="2" creationId="{F155462C-3DEF-4B5A-AA92-FDAF554521A8}"/>
          </ac:spMkLst>
        </pc:spChg>
        <pc:spChg chg="mod ord">
          <ac:chgData name="Matthieu De Mari" userId="dfb708c9-d8dc-439f-9a3b-c772bf4a311c" providerId="ADAL" clId="{1FE71F4D-2AFD-4838-AD3C-62D890D2AB41}" dt="2023-01-26T06:45:20.950" v="3856" actId="700"/>
          <ac:spMkLst>
            <pc:docMk/>
            <pc:sldMk cId="272248794" sldId="616"/>
            <ac:spMk id="4" creationId="{36318DF3-8281-ACB4-87A0-032835C40CB4}"/>
          </ac:spMkLst>
        </pc:spChg>
        <pc:spChg chg="mod ord">
          <ac:chgData name="Matthieu De Mari" userId="dfb708c9-d8dc-439f-9a3b-c772bf4a311c" providerId="ADAL" clId="{1FE71F4D-2AFD-4838-AD3C-62D890D2AB41}" dt="2023-01-26T06:45:24.267" v="3861" actId="27636"/>
          <ac:spMkLst>
            <pc:docMk/>
            <pc:sldMk cId="272248794" sldId="616"/>
            <ac:spMk id="5" creationId="{907B618C-56C3-627D-97E6-AC5AB6A248D3}"/>
          </ac:spMkLst>
        </pc:spChg>
        <pc:picChg chg="del">
          <ac:chgData name="Matthieu De Mari" userId="dfb708c9-d8dc-439f-9a3b-c772bf4a311c" providerId="ADAL" clId="{1FE71F4D-2AFD-4838-AD3C-62D890D2AB41}" dt="2023-01-26T06:45:16.617" v="3855" actId="478"/>
          <ac:picMkLst>
            <pc:docMk/>
            <pc:sldMk cId="272248794" sldId="616"/>
            <ac:picMk id="3" creationId="{E71318CB-EBF9-03CD-9864-31A9D989198D}"/>
          </ac:picMkLst>
        </pc:picChg>
      </pc:sldChg>
      <pc:sldChg chg="addSp delSp modSp add mod">
        <pc:chgData name="Matthieu De Mari" userId="dfb708c9-d8dc-439f-9a3b-c772bf4a311c" providerId="ADAL" clId="{1FE71F4D-2AFD-4838-AD3C-62D890D2AB41}" dt="2023-01-26T07:23:04.875" v="5331" actId="1076"/>
        <pc:sldMkLst>
          <pc:docMk/>
          <pc:sldMk cId="2692074968" sldId="617"/>
        </pc:sldMkLst>
        <pc:spChg chg="mod">
          <ac:chgData name="Matthieu De Mari" userId="dfb708c9-d8dc-439f-9a3b-c772bf4a311c" providerId="ADAL" clId="{1FE71F4D-2AFD-4838-AD3C-62D890D2AB41}" dt="2023-01-26T06:57:59.033" v="4499" actId="20577"/>
          <ac:spMkLst>
            <pc:docMk/>
            <pc:sldMk cId="2692074968" sldId="617"/>
            <ac:spMk id="4" creationId="{01810534-81B5-CA2F-921A-3DA24316B131}"/>
          </ac:spMkLst>
        </pc:spChg>
        <pc:spChg chg="mod">
          <ac:chgData name="Matthieu De Mari" userId="dfb708c9-d8dc-439f-9a3b-c772bf4a311c" providerId="ADAL" clId="{1FE71F4D-2AFD-4838-AD3C-62D890D2AB41}" dt="2023-01-26T07:01:02.636" v="4661" actId="20577"/>
          <ac:spMkLst>
            <pc:docMk/>
            <pc:sldMk cId="2692074968" sldId="617"/>
            <ac:spMk id="5" creationId="{0A7B0056-41D4-B489-229E-8C898A3A5904}"/>
          </ac:spMkLst>
        </pc:spChg>
        <pc:picChg chg="add del mod">
          <ac:chgData name="Matthieu De Mari" userId="dfb708c9-d8dc-439f-9a3b-c772bf4a311c" providerId="ADAL" clId="{1FE71F4D-2AFD-4838-AD3C-62D890D2AB41}" dt="2023-01-26T07:20:37.340" v="5321" actId="478"/>
          <ac:picMkLst>
            <pc:docMk/>
            <pc:sldMk cId="2692074968" sldId="617"/>
            <ac:picMk id="3" creationId="{2D8C048F-6604-BAAA-091B-B6B37D9BAEE6}"/>
          </ac:picMkLst>
        </pc:picChg>
        <pc:picChg chg="add del mod">
          <ac:chgData name="Matthieu De Mari" userId="dfb708c9-d8dc-439f-9a3b-c772bf4a311c" providerId="ADAL" clId="{1FE71F4D-2AFD-4838-AD3C-62D890D2AB41}" dt="2023-01-26T07:22:53.241" v="5327" actId="478"/>
          <ac:picMkLst>
            <pc:docMk/>
            <pc:sldMk cId="2692074968" sldId="617"/>
            <ac:picMk id="7" creationId="{75EB1839-9C5F-885D-E569-BA0B4354439A}"/>
          </ac:picMkLst>
        </pc:picChg>
        <pc:picChg chg="del">
          <ac:chgData name="Matthieu De Mari" userId="dfb708c9-d8dc-439f-9a3b-c772bf4a311c" providerId="ADAL" clId="{1FE71F4D-2AFD-4838-AD3C-62D890D2AB41}" dt="2023-01-26T07:00:45.897" v="4646" actId="478"/>
          <ac:picMkLst>
            <pc:docMk/>
            <pc:sldMk cId="2692074968" sldId="617"/>
            <ac:picMk id="8" creationId="{63535244-B67A-4495-60F1-122BECDBD2A9}"/>
          </ac:picMkLst>
        </pc:picChg>
        <pc:picChg chg="add mod">
          <ac:chgData name="Matthieu De Mari" userId="dfb708c9-d8dc-439f-9a3b-c772bf4a311c" providerId="ADAL" clId="{1FE71F4D-2AFD-4838-AD3C-62D890D2AB41}" dt="2023-01-26T07:23:04.875" v="5331" actId="1076"/>
          <ac:picMkLst>
            <pc:docMk/>
            <pc:sldMk cId="2692074968" sldId="617"/>
            <ac:picMk id="10" creationId="{7E6DA679-C22B-C48B-C2AB-7034CB24B806}"/>
          </ac:picMkLst>
        </pc:picChg>
      </pc:sldChg>
      <pc:sldChg chg="addSp delSp modSp add mod">
        <pc:chgData name="Matthieu De Mari" userId="dfb708c9-d8dc-439f-9a3b-c772bf4a311c" providerId="ADAL" clId="{1FE71F4D-2AFD-4838-AD3C-62D890D2AB41}" dt="2023-01-26T07:31:02.932" v="5767" actId="1076"/>
        <pc:sldMkLst>
          <pc:docMk/>
          <pc:sldMk cId="3946452131" sldId="618"/>
        </pc:sldMkLst>
        <pc:spChg chg="mod">
          <ac:chgData name="Matthieu De Mari" userId="dfb708c9-d8dc-439f-9a3b-c772bf4a311c" providerId="ADAL" clId="{1FE71F4D-2AFD-4838-AD3C-62D890D2AB41}" dt="2023-01-26T07:27:52.697" v="5558" actId="20577"/>
          <ac:spMkLst>
            <pc:docMk/>
            <pc:sldMk cId="3946452131" sldId="618"/>
            <ac:spMk id="4" creationId="{01810534-81B5-CA2F-921A-3DA24316B131}"/>
          </ac:spMkLst>
        </pc:spChg>
        <pc:spChg chg="mod">
          <ac:chgData name="Matthieu De Mari" userId="dfb708c9-d8dc-439f-9a3b-c772bf4a311c" providerId="ADAL" clId="{1FE71F4D-2AFD-4838-AD3C-62D890D2AB41}" dt="2023-01-26T07:30:22.370" v="5760" actId="20577"/>
          <ac:spMkLst>
            <pc:docMk/>
            <pc:sldMk cId="3946452131" sldId="618"/>
            <ac:spMk id="5" creationId="{0A7B0056-41D4-B489-229E-8C898A3A5904}"/>
          </ac:spMkLst>
        </pc:spChg>
        <pc:picChg chg="add del mod">
          <ac:chgData name="Matthieu De Mari" userId="dfb708c9-d8dc-439f-9a3b-c772bf4a311c" providerId="ADAL" clId="{1FE71F4D-2AFD-4838-AD3C-62D890D2AB41}" dt="2023-01-26T07:21:09.830" v="5326" actId="478"/>
          <ac:picMkLst>
            <pc:docMk/>
            <pc:sldMk cId="3946452131" sldId="618"/>
            <ac:picMk id="3" creationId="{C92A064B-C427-90AA-C6A6-A4AA47013908}"/>
          </ac:picMkLst>
        </pc:picChg>
        <pc:picChg chg="add del mod">
          <ac:chgData name="Matthieu De Mari" userId="dfb708c9-d8dc-439f-9a3b-c772bf4a311c" providerId="ADAL" clId="{1FE71F4D-2AFD-4838-AD3C-62D890D2AB41}" dt="2023-01-26T07:27:41.248" v="5551" actId="478"/>
          <ac:picMkLst>
            <pc:docMk/>
            <pc:sldMk cId="3946452131" sldId="618"/>
            <ac:picMk id="7" creationId="{C4682ADE-22CD-5D34-A2F6-F9879F75D4F6}"/>
          </ac:picMkLst>
        </pc:picChg>
        <pc:picChg chg="del">
          <ac:chgData name="Matthieu De Mari" userId="dfb708c9-d8dc-439f-9a3b-c772bf4a311c" providerId="ADAL" clId="{1FE71F4D-2AFD-4838-AD3C-62D890D2AB41}" dt="2023-01-26T07:01:30.759" v="4666" actId="478"/>
          <ac:picMkLst>
            <pc:docMk/>
            <pc:sldMk cId="3946452131" sldId="618"/>
            <ac:picMk id="8" creationId="{63535244-B67A-4495-60F1-122BECDBD2A9}"/>
          </ac:picMkLst>
        </pc:picChg>
        <pc:picChg chg="add del mod">
          <ac:chgData name="Matthieu De Mari" userId="dfb708c9-d8dc-439f-9a3b-c772bf4a311c" providerId="ADAL" clId="{1FE71F4D-2AFD-4838-AD3C-62D890D2AB41}" dt="2023-01-26T07:30:25.766" v="5761" actId="478"/>
          <ac:picMkLst>
            <pc:docMk/>
            <pc:sldMk cId="3946452131" sldId="618"/>
            <ac:picMk id="10" creationId="{F01BFB45-2870-9BBD-3A68-8FA4E433E86A}"/>
          </ac:picMkLst>
        </pc:picChg>
        <pc:picChg chg="add mod">
          <ac:chgData name="Matthieu De Mari" userId="dfb708c9-d8dc-439f-9a3b-c772bf4a311c" providerId="ADAL" clId="{1FE71F4D-2AFD-4838-AD3C-62D890D2AB41}" dt="2023-01-26T07:31:02.932" v="5767" actId="1076"/>
          <ac:picMkLst>
            <pc:docMk/>
            <pc:sldMk cId="3946452131" sldId="618"/>
            <ac:picMk id="12" creationId="{520B5BEA-6FCF-F8F5-5E10-7BCE24581C24}"/>
          </ac:picMkLst>
        </pc:picChg>
      </pc:sldChg>
      <pc:sldChg chg="addSp delSp modSp add mod">
        <pc:chgData name="Matthieu De Mari" userId="dfb708c9-d8dc-439f-9a3b-c772bf4a311c" providerId="ADAL" clId="{1FE71F4D-2AFD-4838-AD3C-62D890D2AB41}" dt="2023-01-26T07:29:57.931" v="5722" actId="1076"/>
        <pc:sldMkLst>
          <pc:docMk/>
          <pc:sldMk cId="4058780272" sldId="619"/>
        </pc:sldMkLst>
        <pc:spChg chg="mod">
          <ac:chgData name="Matthieu De Mari" userId="dfb708c9-d8dc-439f-9a3b-c772bf4a311c" providerId="ADAL" clId="{1FE71F4D-2AFD-4838-AD3C-62D890D2AB41}" dt="2023-01-26T07:28:02.596" v="5580" actId="20577"/>
          <ac:spMkLst>
            <pc:docMk/>
            <pc:sldMk cId="4058780272" sldId="619"/>
            <ac:spMk id="4" creationId="{01810534-81B5-CA2F-921A-3DA24316B131}"/>
          </ac:spMkLst>
        </pc:spChg>
        <pc:spChg chg="mod">
          <ac:chgData name="Matthieu De Mari" userId="dfb708c9-d8dc-439f-9a3b-c772bf4a311c" providerId="ADAL" clId="{1FE71F4D-2AFD-4838-AD3C-62D890D2AB41}" dt="2023-01-26T07:29:26.254" v="5703" actId="20577"/>
          <ac:spMkLst>
            <pc:docMk/>
            <pc:sldMk cId="4058780272" sldId="619"/>
            <ac:spMk id="5" creationId="{0A7B0056-41D4-B489-229E-8C898A3A5904}"/>
          </ac:spMkLst>
        </pc:spChg>
        <pc:picChg chg="add del mod">
          <ac:chgData name="Matthieu De Mari" userId="dfb708c9-d8dc-439f-9a3b-c772bf4a311c" providerId="ADAL" clId="{1FE71F4D-2AFD-4838-AD3C-62D890D2AB41}" dt="2023-01-26T07:29:57.931" v="5722" actId="1076"/>
          <ac:picMkLst>
            <pc:docMk/>
            <pc:sldMk cId="4058780272" sldId="619"/>
            <ac:picMk id="3" creationId="{FD0DAD76-F424-E7FA-C502-9B74F2BDD8A2}"/>
          </ac:picMkLst>
        </pc:picChg>
        <pc:picChg chg="del">
          <ac:chgData name="Matthieu De Mari" userId="dfb708c9-d8dc-439f-9a3b-c772bf4a311c" providerId="ADAL" clId="{1FE71F4D-2AFD-4838-AD3C-62D890D2AB41}" dt="2023-01-26T07:01:32.040" v="4667" actId="478"/>
          <ac:picMkLst>
            <pc:docMk/>
            <pc:sldMk cId="4058780272" sldId="619"/>
            <ac:picMk id="8" creationId="{63535244-B67A-4495-60F1-122BECDBD2A9}"/>
          </ac:picMkLst>
        </pc:picChg>
      </pc:sldChg>
      <pc:sldChg chg="delSp modSp add mod">
        <pc:chgData name="Matthieu De Mari" userId="dfb708c9-d8dc-439f-9a3b-c772bf4a311c" providerId="ADAL" clId="{1FE71F4D-2AFD-4838-AD3C-62D890D2AB41}" dt="2023-01-26T07:59:17.664" v="6785" actId="20577"/>
        <pc:sldMkLst>
          <pc:docMk/>
          <pc:sldMk cId="3019639347" sldId="620"/>
        </pc:sldMkLst>
        <pc:spChg chg="mod">
          <ac:chgData name="Matthieu De Mari" userId="dfb708c9-d8dc-439f-9a3b-c772bf4a311c" providerId="ADAL" clId="{1FE71F4D-2AFD-4838-AD3C-62D890D2AB41}" dt="2023-01-26T07:45:20.681" v="5876" actId="20577"/>
          <ac:spMkLst>
            <pc:docMk/>
            <pc:sldMk cId="3019639347" sldId="620"/>
            <ac:spMk id="4" creationId="{01810534-81B5-CA2F-921A-3DA24316B131}"/>
          </ac:spMkLst>
        </pc:spChg>
        <pc:spChg chg="mod">
          <ac:chgData name="Matthieu De Mari" userId="dfb708c9-d8dc-439f-9a3b-c772bf4a311c" providerId="ADAL" clId="{1FE71F4D-2AFD-4838-AD3C-62D890D2AB41}" dt="2023-01-26T07:59:17.664" v="6785" actId="20577"/>
          <ac:spMkLst>
            <pc:docMk/>
            <pc:sldMk cId="3019639347" sldId="620"/>
            <ac:spMk id="5" creationId="{0A7B0056-41D4-B489-229E-8C898A3A5904}"/>
          </ac:spMkLst>
        </pc:spChg>
        <pc:picChg chg="del">
          <ac:chgData name="Matthieu De Mari" userId="dfb708c9-d8dc-439f-9a3b-c772bf4a311c" providerId="ADAL" clId="{1FE71F4D-2AFD-4838-AD3C-62D890D2AB41}" dt="2023-01-26T07:01:33.188" v="4668" actId="478"/>
          <ac:picMkLst>
            <pc:docMk/>
            <pc:sldMk cId="3019639347" sldId="620"/>
            <ac:picMk id="8" creationId="{63535244-B67A-4495-60F1-122BECDBD2A9}"/>
          </ac:picMkLst>
        </pc:picChg>
      </pc:sldChg>
      <pc:sldChg chg="modSp add mod">
        <pc:chgData name="Matthieu De Mari" userId="dfb708c9-d8dc-439f-9a3b-c772bf4a311c" providerId="ADAL" clId="{1FE71F4D-2AFD-4838-AD3C-62D890D2AB41}" dt="2023-01-26T07:11:47.510" v="5060" actId="20577"/>
        <pc:sldMkLst>
          <pc:docMk/>
          <pc:sldMk cId="2981252275" sldId="621"/>
        </pc:sldMkLst>
        <pc:spChg chg="mod">
          <ac:chgData name="Matthieu De Mari" userId="dfb708c9-d8dc-439f-9a3b-c772bf4a311c" providerId="ADAL" clId="{1FE71F4D-2AFD-4838-AD3C-62D890D2AB41}" dt="2023-01-26T07:11:47.510" v="5060" actId="20577"/>
          <ac:spMkLst>
            <pc:docMk/>
            <pc:sldMk cId="2981252275" sldId="621"/>
            <ac:spMk id="3" creationId="{E475B357-0886-EDDA-5F55-77F580FB4D9B}"/>
          </ac:spMkLst>
        </pc:spChg>
      </pc:sldChg>
      <pc:sldChg chg="modSp add mod">
        <pc:chgData name="Matthieu De Mari" userId="dfb708c9-d8dc-439f-9a3b-c772bf4a311c" providerId="ADAL" clId="{1FE71F4D-2AFD-4838-AD3C-62D890D2AB41}" dt="2023-01-26T07:18:04.230" v="5275" actId="20577"/>
        <pc:sldMkLst>
          <pc:docMk/>
          <pc:sldMk cId="373424118" sldId="622"/>
        </pc:sldMkLst>
        <pc:spChg chg="mod">
          <ac:chgData name="Matthieu De Mari" userId="dfb708c9-d8dc-439f-9a3b-c772bf4a311c" providerId="ADAL" clId="{1FE71F4D-2AFD-4838-AD3C-62D890D2AB41}" dt="2023-01-26T07:18:04.230" v="5275" actId="20577"/>
          <ac:spMkLst>
            <pc:docMk/>
            <pc:sldMk cId="373424118" sldId="622"/>
            <ac:spMk id="3" creationId="{E475B357-0886-EDDA-5F55-77F580FB4D9B}"/>
          </ac:spMkLst>
        </pc:spChg>
      </pc:sldChg>
      <pc:sldChg chg="modSp add mod">
        <pc:chgData name="Matthieu De Mari" userId="dfb708c9-d8dc-439f-9a3b-c772bf4a311c" providerId="ADAL" clId="{1FE71F4D-2AFD-4838-AD3C-62D890D2AB41}" dt="2023-01-26T08:00:26.200" v="6830" actId="20577"/>
        <pc:sldMkLst>
          <pc:docMk/>
          <pc:sldMk cId="2973345057" sldId="623"/>
        </pc:sldMkLst>
        <pc:spChg chg="mod">
          <ac:chgData name="Matthieu De Mari" userId="dfb708c9-d8dc-439f-9a3b-c772bf4a311c" providerId="ADAL" clId="{1FE71F4D-2AFD-4838-AD3C-62D890D2AB41}" dt="2023-01-26T07:42:38.864" v="5792" actId="20577"/>
          <ac:spMkLst>
            <pc:docMk/>
            <pc:sldMk cId="2973345057" sldId="623"/>
            <ac:spMk id="4" creationId="{01810534-81B5-CA2F-921A-3DA24316B131}"/>
          </ac:spMkLst>
        </pc:spChg>
        <pc:spChg chg="mod">
          <ac:chgData name="Matthieu De Mari" userId="dfb708c9-d8dc-439f-9a3b-c772bf4a311c" providerId="ADAL" clId="{1FE71F4D-2AFD-4838-AD3C-62D890D2AB41}" dt="2023-01-26T08:00:26.200" v="6830" actId="20577"/>
          <ac:spMkLst>
            <pc:docMk/>
            <pc:sldMk cId="2973345057" sldId="623"/>
            <ac:spMk id="5" creationId="{0A7B0056-41D4-B489-229E-8C898A3A5904}"/>
          </ac:spMkLst>
        </pc:spChg>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pChg chg="add del mod ord">
          <ac:chgData name="Matthieu De Mari" userId="dfb708c9-d8dc-439f-9a3b-c772bf4a311c" providerId="ADAL" clId="{1FE71F4D-2AFD-4838-AD3C-62D890D2AB41}" dt="2023-01-26T07:43:17.966" v="5842" actId="478"/>
          <ac:spMkLst>
            <pc:docMk/>
            <pc:sldMk cId="2828335016" sldId="624"/>
            <ac:spMk id="2" creationId="{475C7351-DC8E-3490-EB05-DBF4756C834F}"/>
          </ac:spMkLst>
        </pc:spChg>
        <pc:spChg chg="mod ord">
          <ac:chgData name="Matthieu De Mari" userId="dfb708c9-d8dc-439f-9a3b-c772bf4a311c" providerId="ADAL" clId="{1FE71F4D-2AFD-4838-AD3C-62D890D2AB41}" dt="2023-01-26T07:43:15.729" v="5841" actId="700"/>
          <ac:spMkLst>
            <pc:docMk/>
            <pc:sldMk cId="2828335016" sldId="624"/>
            <ac:spMk id="4" creationId="{01810534-81B5-CA2F-921A-3DA24316B131}"/>
          </ac:spMkLst>
        </pc:spChg>
        <pc:spChg chg="mod ord">
          <ac:chgData name="Matthieu De Mari" userId="dfb708c9-d8dc-439f-9a3b-c772bf4a311c" providerId="ADAL" clId="{1FE71F4D-2AFD-4838-AD3C-62D890D2AB41}" dt="2023-01-26T07:53:48.068" v="6583" actId="20577"/>
          <ac:spMkLst>
            <pc:docMk/>
            <pc:sldMk cId="2828335016" sldId="624"/>
            <ac:spMk id="5" creationId="{0A7B0056-41D4-B489-229E-8C898A3A5904}"/>
          </ac:spMkLst>
        </pc:spChg>
        <pc:spChg chg="add mod">
          <ac:chgData name="Matthieu De Mari" userId="dfb708c9-d8dc-439f-9a3b-c772bf4a311c" providerId="ADAL" clId="{1FE71F4D-2AFD-4838-AD3C-62D890D2AB41}" dt="2023-01-26T08:00:57.183" v="6831" actId="20577"/>
          <ac:spMkLst>
            <pc:docMk/>
            <pc:sldMk cId="2828335016" sldId="624"/>
            <ac:spMk id="7" creationId="{648D8A51-6157-545F-8895-E79A87FDEE0A}"/>
          </ac:spMkLst>
        </pc:spChg>
        <pc:picChg chg="add mod">
          <ac:chgData name="Matthieu De Mari" userId="dfb708c9-d8dc-439f-9a3b-c772bf4a311c" providerId="ADAL" clId="{1FE71F4D-2AFD-4838-AD3C-62D890D2AB41}" dt="2023-01-27T09:00:09.237" v="17172"/>
          <ac:picMkLst>
            <pc:docMk/>
            <pc:sldMk cId="2828335016" sldId="624"/>
            <ac:picMk id="2" creationId="{793B7BC8-882F-581A-E6FF-F7A614103024}"/>
          </ac:picMkLst>
        </pc:picChg>
        <pc:picChg chg="add del mod">
          <ac:chgData name="Matthieu De Mari" userId="dfb708c9-d8dc-439f-9a3b-c772bf4a311c" providerId="ADAL" clId="{1FE71F4D-2AFD-4838-AD3C-62D890D2AB41}" dt="2023-01-27T09:00:08.999" v="17171" actId="478"/>
          <ac:picMkLst>
            <pc:docMk/>
            <pc:sldMk cId="2828335016" sldId="624"/>
            <ac:picMk id="6" creationId="{123856EC-AB44-23F3-5A04-0FA83290AF44}"/>
          </ac:picMkLst>
        </pc:picChg>
      </pc:sldChg>
      <pc:sldChg chg="addSp delSp modSp new mod">
        <pc:chgData name="Matthieu De Mari" userId="dfb708c9-d8dc-439f-9a3b-c772bf4a311c" providerId="ADAL" clId="{1FE71F4D-2AFD-4838-AD3C-62D890D2AB41}" dt="2023-01-26T08:09:45.303" v="7523" actId="20577"/>
        <pc:sldMkLst>
          <pc:docMk/>
          <pc:sldMk cId="739961688" sldId="625"/>
        </pc:sldMkLst>
        <pc:spChg chg="del">
          <ac:chgData name="Matthieu De Mari" userId="dfb708c9-d8dc-439f-9a3b-c772bf4a311c" providerId="ADAL" clId="{1FE71F4D-2AFD-4838-AD3C-62D890D2AB41}" dt="2023-01-26T08:06:28.471" v="7304" actId="478"/>
          <ac:spMkLst>
            <pc:docMk/>
            <pc:sldMk cId="739961688" sldId="625"/>
            <ac:spMk id="2" creationId="{DA36060B-A36C-3670-062F-6F13468D02F8}"/>
          </ac:spMkLst>
        </pc:spChg>
        <pc:spChg chg="del">
          <ac:chgData name="Matthieu De Mari" userId="dfb708c9-d8dc-439f-9a3b-c772bf4a311c" providerId="ADAL" clId="{1FE71F4D-2AFD-4838-AD3C-62D890D2AB41}" dt="2023-01-26T08:06:27.437" v="7303" actId="478"/>
          <ac:spMkLst>
            <pc:docMk/>
            <pc:sldMk cId="739961688" sldId="625"/>
            <ac:spMk id="3" creationId="{0291AE66-0DD7-93AC-62A2-E8195F38A404}"/>
          </ac:spMkLst>
        </pc:spChg>
        <pc:spChg chg="add mod">
          <ac:chgData name="Matthieu De Mari" userId="dfb708c9-d8dc-439f-9a3b-c772bf4a311c" providerId="ADAL" clId="{1FE71F4D-2AFD-4838-AD3C-62D890D2AB41}" dt="2023-01-26T08:07:01.022" v="7311" actId="14100"/>
          <ac:spMkLst>
            <pc:docMk/>
            <pc:sldMk cId="739961688" sldId="625"/>
            <ac:spMk id="6" creationId="{2F4AD158-7D5E-1015-C387-0AE1C10AFA03}"/>
          </ac:spMkLst>
        </pc:spChg>
        <pc:spChg chg="add mod">
          <ac:chgData name="Matthieu De Mari" userId="dfb708c9-d8dc-439f-9a3b-c772bf4a311c" providerId="ADAL" clId="{1FE71F4D-2AFD-4838-AD3C-62D890D2AB41}" dt="2023-01-26T08:09:45.303" v="7523" actId="20577"/>
          <ac:spMkLst>
            <pc:docMk/>
            <pc:sldMk cId="739961688" sldId="625"/>
            <ac:spMk id="7" creationId="{FE76E93B-C174-ABC8-A6FE-29540C96E6EB}"/>
          </ac:spMkLst>
        </pc:spChg>
        <pc:picChg chg="add mod">
          <ac:chgData name="Matthieu De Mari" userId="dfb708c9-d8dc-439f-9a3b-c772bf4a311c" providerId="ADAL" clId="{1FE71F4D-2AFD-4838-AD3C-62D890D2AB41}" dt="2023-01-26T08:09:40.868" v="7521" actId="1076"/>
          <ac:picMkLst>
            <pc:docMk/>
            <pc:sldMk cId="739961688" sldId="625"/>
            <ac:picMk id="5" creationId="{8891CCFA-1F42-5501-E7E9-5580E92B4B82}"/>
          </ac:picMkLst>
        </pc:picChg>
      </pc:sldChg>
      <pc:sldChg chg="addSp delSp modSp add mod">
        <pc:chgData name="Matthieu De Mari" userId="dfb708c9-d8dc-439f-9a3b-c772bf4a311c" providerId="ADAL" clId="{1FE71F4D-2AFD-4838-AD3C-62D890D2AB41}" dt="2023-01-26T08:09:52.309" v="7527" actId="5793"/>
        <pc:sldMkLst>
          <pc:docMk/>
          <pc:sldMk cId="1370451381" sldId="626"/>
        </pc:sldMkLst>
        <pc:spChg chg="del mod">
          <ac:chgData name="Matthieu De Mari" userId="dfb708c9-d8dc-439f-9a3b-c772bf4a311c" providerId="ADAL" clId="{1FE71F4D-2AFD-4838-AD3C-62D890D2AB41}" dt="2023-01-26T08:08:12.399" v="7381" actId="478"/>
          <ac:spMkLst>
            <pc:docMk/>
            <pc:sldMk cId="1370451381" sldId="626"/>
            <ac:spMk id="6" creationId="{2F4AD158-7D5E-1015-C387-0AE1C10AFA03}"/>
          </ac:spMkLst>
        </pc:spChg>
        <pc:spChg chg="mod">
          <ac:chgData name="Matthieu De Mari" userId="dfb708c9-d8dc-439f-9a3b-c772bf4a311c" providerId="ADAL" clId="{1FE71F4D-2AFD-4838-AD3C-62D890D2AB41}" dt="2023-01-26T08:09:52.309" v="7527" actId="5793"/>
          <ac:spMkLst>
            <pc:docMk/>
            <pc:sldMk cId="1370451381" sldId="626"/>
            <ac:spMk id="7" creationId="{FE76E93B-C174-ABC8-A6FE-29540C96E6EB}"/>
          </ac:spMkLst>
        </pc:spChg>
        <pc:picChg chg="add mod ord">
          <ac:chgData name="Matthieu De Mari" userId="dfb708c9-d8dc-439f-9a3b-c772bf4a311c" providerId="ADAL" clId="{1FE71F4D-2AFD-4838-AD3C-62D890D2AB41}" dt="2023-01-26T08:08:08.633" v="7379" actId="14100"/>
          <ac:picMkLst>
            <pc:docMk/>
            <pc:sldMk cId="1370451381" sldId="626"/>
            <ac:picMk id="3" creationId="{6036DDD0-C777-0E27-0E36-0DB70DE74CD1}"/>
          </ac:picMkLst>
        </pc:picChg>
        <pc:picChg chg="del">
          <ac:chgData name="Matthieu De Mari" userId="dfb708c9-d8dc-439f-9a3b-c772bf4a311c" providerId="ADAL" clId="{1FE71F4D-2AFD-4838-AD3C-62D890D2AB41}" dt="2023-01-26T08:07:19.750" v="7370" actId="478"/>
          <ac:picMkLst>
            <pc:docMk/>
            <pc:sldMk cId="1370451381" sldId="626"/>
            <ac:picMk id="5" creationId="{8891CCFA-1F42-5501-E7E9-5580E92B4B82}"/>
          </ac:picMkLst>
        </pc:picChg>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pChg chg="mod ord">
          <ac:chgData name="Matthieu De Mari" userId="dfb708c9-d8dc-439f-9a3b-c772bf4a311c" providerId="ADAL" clId="{1FE71F4D-2AFD-4838-AD3C-62D890D2AB41}" dt="2023-01-26T08:20:02.700" v="8004" actId="700"/>
          <ac:spMkLst>
            <pc:docMk/>
            <pc:sldMk cId="2143533983" sldId="627"/>
            <ac:spMk id="2" creationId="{EBCBA9EE-E5AB-7C1E-3027-EAE381B1A16F}"/>
          </ac:spMkLst>
        </pc:spChg>
        <pc:spChg chg="del mod ord">
          <ac:chgData name="Matthieu De Mari" userId="dfb708c9-d8dc-439f-9a3b-c772bf4a311c" providerId="ADAL" clId="{1FE71F4D-2AFD-4838-AD3C-62D890D2AB41}" dt="2023-01-26T08:20:02.700" v="8004" actId="700"/>
          <ac:spMkLst>
            <pc:docMk/>
            <pc:sldMk cId="2143533983" sldId="627"/>
            <ac:spMk id="3" creationId="{8C74248C-969E-044C-67FF-D6DA0EDA1538}"/>
          </ac:spMkLst>
        </pc:spChg>
        <pc:spChg chg="add mod ord">
          <ac:chgData name="Matthieu De Mari" userId="dfb708c9-d8dc-439f-9a3b-c772bf4a311c" providerId="ADAL" clId="{1FE71F4D-2AFD-4838-AD3C-62D890D2AB41}" dt="2023-01-27T08:59:29.530" v="17144" actId="27636"/>
          <ac:spMkLst>
            <pc:docMk/>
            <pc:sldMk cId="2143533983" sldId="627"/>
            <ac:spMk id="4" creationId="{B7587BF6-A3C3-923A-CFAC-92467ED1C20A}"/>
          </ac:spMkLst>
        </pc:spChg>
        <pc:spChg chg="add mod ord">
          <ac:chgData name="Matthieu De Mari" userId="dfb708c9-d8dc-439f-9a3b-c772bf4a311c" providerId="ADAL" clId="{1FE71F4D-2AFD-4838-AD3C-62D890D2AB41}" dt="2023-01-27T08:59:49.033" v="17157" actId="20577"/>
          <ac:spMkLst>
            <pc:docMk/>
            <pc:sldMk cId="2143533983" sldId="627"/>
            <ac:spMk id="5" creationId="{1EB9408D-F386-3AF2-19A5-5BF432A0ABD5}"/>
          </ac:spMkLst>
        </pc:spChg>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pChg chg="mod ord">
          <ac:chgData name="Matthieu De Mari" userId="dfb708c9-d8dc-439f-9a3b-c772bf4a311c" providerId="ADAL" clId="{1FE71F4D-2AFD-4838-AD3C-62D890D2AB41}" dt="2023-01-26T08:15:11.365" v="7606" actId="700"/>
          <ac:spMkLst>
            <pc:docMk/>
            <pc:sldMk cId="4194419191" sldId="628"/>
            <ac:spMk id="2" creationId="{7758C663-EEE1-B1E2-276D-3A81CA0C7444}"/>
          </ac:spMkLst>
        </pc:spChg>
        <pc:spChg chg="mod ord">
          <ac:chgData name="Matthieu De Mari" userId="dfb708c9-d8dc-439f-9a3b-c772bf4a311c" providerId="ADAL" clId="{1FE71F4D-2AFD-4838-AD3C-62D890D2AB41}" dt="2023-01-26T09:07:31.262" v="11165" actId="20577"/>
          <ac:spMkLst>
            <pc:docMk/>
            <pc:sldMk cId="4194419191" sldId="628"/>
            <ac:spMk id="3" creationId="{BF44B0CF-0CAC-3504-7AB3-559E76A4A1BC}"/>
          </ac:spMkLst>
        </pc:spChg>
        <pc:spChg chg="add mod ord">
          <ac:chgData name="Matthieu De Mari" userId="dfb708c9-d8dc-439f-9a3b-c772bf4a311c" providerId="ADAL" clId="{1FE71F4D-2AFD-4838-AD3C-62D890D2AB41}" dt="2023-01-26T09:07:40.994" v="11172" actId="313"/>
          <ac:spMkLst>
            <pc:docMk/>
            <pc:sldMk cId="4194419191" sldId="628"/>
            <ac:spMk id="4" creationId="{7A4AB427-F8D7-DB85-4E07-2BF6BB0FE9E9}"/>
          </ac:spMkLst>
        </pc:spChg>
        <pc:picChg chg="add del">
          <ac:chgData name="Matthieu De Mari" userId="dfb708c9-d8dc-439f-9a3b-c772bf4a311c" providerId="ADAL" clId="{1FE71F4D-2AFD-4838-AD3C-62D890D2AB41}" dt="2023-01-26T08:15:15.737" v="7608" actId="21"/>
          <ac:picMkLst>
            <pc:docMk/>
            <pc:sldMk cId="4194419191" sldId="628"/>
            <ac:picMk id="6" creationId="{818F5E71-0C4D-D6EC-AA5D-3B7405E70674}"/>
          </ac:picMkLst>
        </pc:picChg>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pChg chg="del">
          <ac:chgData name="Matthieu De Mari" userId="dfb708c9-d8dc-439f-9a3b-c772bf4a311c" providerId="ADAL" clId="{1FE71F4D-2AFD-4838-AD3C-62D890D2AB41}" dt="2023-01-26T08:15:21.579" v="7610" actId="700"/>
          <ac:spMkLst>
            <pc:docMk/>
            <pc:sldMk cId="971053656" sldId="629"/>
            <ac:spMk id="2" creationId="{9BB2C38A-8A20-8F25-6ED3-D1232B9E8632}"/>
          </ac:spMkLst>
        </pc:spChg>
        <pc:spChg chg="del">
          <ac:chgData name="Matthieu De Mari" userId="dfb708c9-d8dc-439f-9a3b-c772bf4a311c" providerId="ADAL" clId="{1FE71F4D-2AFD-4838-AD3C-62D890D2AB41}" dt="2023-01-26T08:15:21.579" v="7610" actId="700"/>
          <ac:spMkLst>
            <pc:docMk/>
            <pc:sldMk cId="971053656" sldId="629"/>
            <ac:spMk id="3" creationId="{F8BAAF3C-212A-AA0C-E663-D8FC4BCDCC03}"/>
          </ac:spMkLst>
        </pc:spChg>
        <pc:spChg chg="del">
          <ac:chgData name="Matthieu De Mari" userId="dfb708c9-d8dc-439f-9a3b-c772bf4a311c" providerId="ADAL" clId="{1FE71F4D-2AFD-4838-AD3C-62D890D2AB41}" dt="2023-01-26T08:15:21.579" v="7610" actId="700"/>
          <ac:spMkLst>
            <pc:docMk/>
            <pc:sldMk cId="971053656" sldId="629"/>
            <ac:spMk id="4" creationId="{ED50EE4C-A483-E56C-8A7E-FBDB2C48555C}"/>
          </ac:spMkLst>
        </pc:spChg>
        <pc:spChg chg="add mod">
          <ac:chgData name="Matthieu De Mari" userId="dfb708c9-d8dc-439f-9a3b-c772bf4a311c" providerId="ADAL" clId="{1FE71F4D-2AFD-4838-AD3C-62D890D2AB41}" dt="2023-01-26T08:15:48.184" v="7656" actId="20577"/>
          <ac:spMkLst>
            <pc:docMk/>
            <pc:sldMk cId="971053656" sldId="629"/>
            <ac:spMk id="6" creationId="{3496B047-FE4B-02B4-2F6C-F3B2C6307654}"/>
          </ac:spMkLst>
        </pc:spChg>
        <pc:spChg chg="add mod">
          <ac:chgData name="Matthieu De Mari" userId="dfb708c9-d8dc-439f-9a3b-c772bf4a311c" providerId="ADAL" clId="{1FE71F4D-2AFD-4838-AD3C-62D890D2AB41}" dt="2023-01-26T08:54:45.224" v="10621" actId="14100"/>
          <ac:spMkLst>
            <pc:docMk/>
            <pc:sldMk cId="971053656" sldId="629"/>
            <ac:spMk id="7" creationId="{0CBB97A8-C359-6DD7-31D3-72C2EF806F40}"/>
          </ac:spMkLst>
        </pc:spChg>
        <pc:picChg chg="add mod">
          <ac:chgData name="Matthieu De Mari" userId="dfb708c9-d8dc-439f-9a3b-c772bf4a311c" providerId="ADAL" clId="{1FE71F4D-2AFD-4838-AD3C-62D890D2AB41}" dt="2023-01-26T08:15:22.089" v="7611"/>
          <ac:picMkLst>
            <pc:docMk/>
            <pc:sldMk cId="971053656" sldId="629"/>
            <ac:picMk id="5" creationId="{CC4CAD86-DB4B-89D9-5D1E-578BAA307FAF}"/>
          </ac:picMkLst>
        </pc:picChg>
      </pc:sldChg>
      <pc:sldChg chg="addSp modSp new mod ord">
        <pc:chgData name="Matthieu De Mari" userId="dfb708c9-d8dc-439f-9a3b-c772bf4a311c" providerId="ADAL" clId="{1FE71F4D-2AFD-4838-AD3C-62D890D2AB41}" dt="2023-01-26T08:54:57.358" v="10626" actId="14100"/>
        <pc:sldMkLst>
          <pc:docMk/>
          <pc:sldMk cId="3481962592" sldId="630"/>
        </pc:sldMkLst>
        <pc:spChg chg="add mod">
          <ac:chgData name="Matthieu De Mari" userId="dfb708c9-d8dc-439f-9a3b-c772bf4a311c" providerId="ADAL" clId="{1FE71F4D-2AFD-4838-AD3C-62D890D2AB41}" dt="2023-01-26T08:49:32.719" v="9907" actId="1076"/>
          <ac:spMkLst>
            <pc:docMk/>
            <pc:sldMk cId="3481962592" sldId="630"/>
            <ac:spMk id="4" creationId="{4ABDFEF4-C645-770F-48AD-284A551D0C76}"/>
          </ac:spMkLst>
        </pc:spChg>
        <pc:spChg chg="add mod">
          <ac:chgData name="Matthieu De Mari" userId="dfb708c9-d8dc-439f-9a3b-c772bf4a311c" providerId="ADAL" clId="{1FE71F4D-2AFD-4838-AD3C-62D890D2AB41}" dt="2023-01-26T08:54:57.358" v="10626" actId="14100"/>
          <ac:spMkLst>
            <pc:docMk/>
            <pc:sldMk cId="3481962592" sldId="630"/>
            <ac:spMk id="5" creationId="{AA933878-6696-05E5-6E37-71288C3EEE93}"/>
          </ac:spMkLst>
        </pc:spChg>
        <pc:picChg chg="add mod">
          <ac:chgData name="Matthieu De Mari" userId="dfb708c9-d8dc-439f-9a3b-c772bf4a311c" providerId="ADAL" clId="{1FE71F4D-2AFD-4838-AD3C-62D890D2AB41}" dt="2023-01-26T08:54:51.498" v="10624" actId="1076"/>
          <ac:picMkLst>
            <pc:docMk/>
            <pc:sldMk cId="3481962592" sldId="630"/>
            <ac:picMk id="3" creationId="{0D7E89AA-5484-676D-3509-34E562579B9F}"/>
          </ac:picMkLst>
        </pc:picChg>
      </pc:sldChg>
      <pc:sldChg chg="addSp delSp modSp add mod ord">
        <pc:chgData name="Matthieu De Mari" userId="dfb708c9-d8dc-439f-9a3b-c772bf4a311c" providerId="ADAL" clId="{1FE71F4D-2AFD-4838-AD3C-62D890D2AB41}" dt="2023-01-26T08:54:59.697" v="10627"/>
        <pc:sldMkLst>
          <pc:docMk/>
          <pc:sldMk cId="446899153" sldId="631"/>
        </pc:sldMkLst>
        <pc:spChg chg="mod">
          <ac:chgData name="Matthieu De Mari" userId="dfb708c9-d8dc-439f-9a3b-c772bf4a311c" providerId="ADAL" clId="{1FE71F4D-2AFD-4838-AD3C-62D890D2AB41}" dt="2023-01-26T08:49:36.831" v="9908" actId="1076"/>
          <ac:spMkLst>
            <pc:docMk/>
            <pc:sldMk cId="446899153" sldId="631"/>
            <ac:spMk id="4" creationId="{4ABDFEF4-C645-770F-48AD-284A551D0C76}"/>
          </ac:spMkLst>
        </pc:spChg>
        <pc:spChg chg="add mod">
          <ac:chgData name="Matthieu De Mari" userId="dfb708c9-d8dc-439f-9a3b-c772bf4a311c" providerId="ADAL" clId="{1FE71F4D-2AFD-4838-AD3C-62D890D2AB41}" dt="2023-01-26T08:54:59.697" v="10627"/>
          <ac:spMkLst>
            <pc:docMk/>
            <pc:sldMk cId="446899153" sldId="631"/>
            <ac:spMk id="6" creationId="{457509A6-755B-67B1-D5BB-567167C52606}"/>
          </ac:spMkLst>
        </pc:spChg>
        <pc:picChg chg="del">
          <ac:chgData name="Matthieu De Mari" userId="dfb708c9-d8dc-439f-9a3b-c772bf4a311c" providerId="ADAL" clId="{1FE71F4D-2AFD-4838-AD3C-62D890D2AB41}" dt="2023-01-26T08:27:22.201" v="8437" actId="478"/>
          <ac:picMkLst>
            <pc:docMk/>
            <pc:sldMk cId="446899153" sldId="631"/>
            <ac:picMk id="3" creationId="{0D7E89AA-5484-676D-3509-34E562579B9F}"/>
          </ac:picMkLst>
        </pc:picChg>
        <pc:picChg chg="add ord">
          <ac:chgData name="Matthieu De Mari" userId="dfb708c9-d8dc-439f-9a3b-c772bf4a311c" providerId="ADAL" clId="{1FE71F4D-2AFD-4838-AD3C-62D890D2AB41}" dt="2023-01-26T08:27:36.787" v="8440" actId="171"/>
          <ac:picMkLst>
            <pc:docMk/>
            <pc:sldMk cId="446899153" sldId="631"/>
            <ac:picMk id="5" creationId="{042C8617-9E53-015A-8692-88273CD90EE2}"/>
          </ac:picMkLst>
        </pc:picChg>
      </pc:sldChg>
      <pc:sldChg chg="addSp modSp new mod">
        <pc:chgData name="Matthieu De Mari" userId="dfb708c9-d8dc-439f-9a3b-c772bf4a311c" providerId="ADAL" clId="{1FE71F4D-2AFD-4838-AD3C-62D890D2AB41}" dt="2023-01-26T09:09:32.674" v="11187" actId="20577"/>
        <pc:sldMkLst>
          <pc:docMk/>
          <pc:sldMk cId="2108370273" sldId="632"/>
        </pc:sldMkLst>
        <pc:spChg chg="add mod">
          <ac:chgData name="Matthieu De Mari" userId="dfb708c9-d8dc-439f-9a3b-c772bf4a311c" providerId="ADAL" clId="{1FE71F4D-2AFD-4838-AD3C-62D890D2AB41}" dt="2023-01-26T09:09:32.674" v="11187" actId="20577"/>
          <ac:spMkLst>
            <pc:docMk/>
            <pc:sldMk cId="2108370273" sldId="632"/>
            <ac:spMk id="4" creationId="{748A84E3-E56D-689A-FE33-F385477C9C5D}"/>
          </ac:spMkLst>
        </pc:spChg>
        <pc:spChg chg="add mod">
          <ac:chgData name="Matthieu De Mari" userId="dfb708c9-d8dc-439f-9a3b-c772bf4a311c" providerId="ADAL" clId="{1FE71F4D-2AFD-4838-AD3C-62D890D2AB41}" dt="2023-01-26T08:55:13.048" v="10630" actId="14100"/>
          <ac:spMkLst>
            <pc:docMk/>
            <pc:sldMk cId="2108370273" sldId="632"/>
            <ac:spMk id="5" creationId="{6C5C14A7-07A6-A34C-6346-F44054CCC209}"/>
          </ac:spMkLst>
        </pc:spChg>
        <pc:picChg chg="add">
          <ac:chgData name="Matthieu De Mari" userId="dfb708c9-d8dc-439f-9a3b-c772bf4a311c" providerId="ADAL" clId="{1FE71F4D-2AFD-4838-AD3C-62D890D2AB41}" dt="2023-01-26T08:29:26.969" v="8503" actId="22"/>
          <ac:picMkLst>
            <pc:docMk/>
            <pc:sldMk cId="2108370273" sldId="632"/>
            <ac:picMk id="3" creationId="{CB4A10E8-C4A3-E1A4-CDC1-B47864CFB0DF}"/>
          </ac:picMkLst>
        </pc:picChg>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pChg chg="mod ord">
          <ac:chgData name="Matthieu De Mari" userId="dfb708c9-d8dc-439f-9a3b-c772bf4a311c" providerId="ADAL" clId="{1FE71F4D-2AFD-4838-AD3C-62D890D2AB41}" dt="2023-01-26T08:35:01.923" v="9042" actId="700"/>
          <ac:spMkLst>
            <pc:docMk/>
            <pc:sldMk cId="1116604702" sldId="633"/>
            <ac:spMk id="2" creationId="{7758C663-EEE1-B1E2-276D-3A81CA0C7444}"/>
          </ac:spMkLst>
        </pc:spChg>
        <pc:spChg chg="mod ord">
          <ac:chgData name="Matthieu De Mari" userId="dfb708c9-d8dc-439f-9a3b-c772bf4a311c" providerId="ADAL" clId="{1FE71F4D-2AFD-4838-AD3C-62D890D2AB41}" dt="2023-01-26T08:42:40.032" v="9559" actId="20577"/>
          <ac:spMkLst>
            <pc:docMk/>
            <pc:sldMk cId="1116604702" sldId="633"/>
            <ac:spMk id="3" creationId="{BF44B0CF-0CAC-3504-7AB3-559E76A4A1BC}"/>
          </ac:spMkLst>
        </pc:spChg>
        <pc:spChg chg="del mod">
          <ac:chgData name="Matthieu De Mari" userId="dfb708c9-d8dc-439f-9a3b-c772bf4a311c" providerId="ADAL" clId="{1FE71F4D-2AFD-4838-AD3C-62D890D2AB41}" dt="2023-01-26T08:32:37.111" v="8900" actId="478"/>
          <ac:spMkLst>
            <pc:docMk/>
            <pc:sldMk cId="1116604702" sldId="633"/>
            <ac:spMk id="4" creationId="{7A4AB427-F8D7-DB85-4E07-2BF6BB0FE9E9}"/>
          </ac:spMkLst>
        </pc:spChg>
        <pc:spChg chg="add mod ord">
          <ac:chgData name="Matthieu De Mari" userId="dfb708c9-d8dc-439f-9a3b-c772bf4a311c" providerId="ADAL" clId="{1FE71F4D-2AFD-4838-AD3C-62D890D2AB41}" dt="2023-01-26T09:03:13.984" v="11115" actId="113"/>
          <ac:spMkLst>
            <pc:docMk/>
            <pc:sldMk cId="1116604702" sldId="633"/>
            <ac:spMk id="5" creationId="{9F4ADEEE-8076-6BB7-C9A4-0291B185360A}"/>
          </ac:spMkLst>
        </pc:spChg>
        <pc:graphicFrameChg chg="add mod modGraphic">
          <ac:chgData name="Matthieu De Mari" userId="dfb708c9-d8dc-439f-9a3b-c772bf4a311c" providerId="ADAL" clId="{1FE71F4D-2AFD-4838-AD3C-62D890D2AB41}" dt="2023-01-26T09:02:22.390" v="10943" actId="20577"/>
          <ac:graphicFrameMkLst>
            <pc:docMk/>
            <pc:sldMk cId="1116604702" sldId="633"/>
            <ac:graphicFrameMk id="8" creationId="{E84BC276-639D-F75D-4745-DBA3526EDAAD}"/>
          </ac:graphicFrameMkLst>
        </pc:graphicFrameChg>
        <pc:picChg chg="add del mod">
          <ac:chgData name="Matthieu De Mari" userId="dfb708c9-d8dc-439f-9a3b-c772bf4a311c" providerId="ADAL" clId="{1FE71F4D-2AFD-4838-AD3C-62D890D2AB41}" dt="2023-01-26T09:00:37.012" v="10726" actId="478"/>
          <ac:picMkLst>
            <pc:docMk/>
            <pc:sldMk cId="1116604702" sldId="633"/>
            <ac:picMk id="7" creationId="{F4E3F8CF-9E64-FE70-50B8-E9152DC86C5D}"/>
          </ac:picMkLst>
        </pc:picChg>
      </pc:sldChg>
      <pc:sldChg chg="addSp delSp modSp add mod">
        <pc:chgData name="Matthieu De Mari" userId="dfb708c9-d8dc-439f-9a3b-c772bf4a311c" providerId="ADAL" clId="{1FE71F4D-2AFD-4838-AD3C-62D890D2AB41}" dt="2023-01-26T08:47:42.775" v="9799" actId="1076"/>
        <pc:sldMkLst>
          <pc:docMk/>
          <pc:sldMk cId="2709894763" sldId="634"/>
        </pc:sldMkLst>
        <pc:spChg chg="mod">
          <ac:chgData name="Matthieu De Mari" userId="dfb708c9-d8dc-439f-9a3b-c772bf4a311c" providerId="ADAL" clId="{1FE71F4D-2AFD-4838-AD3C-62D890D2AB41}" dt="2023-01-26T08:42:11.425" v="9556" actId="20577"/>
          <ac:spMkLst>
            <pc:docMk/>
            <pc:sldMk cId="2709894763" sldId="634"/>
            <ac:spMk id="4" creationId="{01810534-81B5-CA2F-921A-3DA24316B131}"/>
          </ac:spMkLst>
        </pc:spChg>
        <pc:spChg chg="mod">
          <ac:chgData name="Matthieu De Mari" userId="dfb708c9-d8dc-439f-9a3b-c772bf4a311c" providerId="ADAL" clId="{1FE71F4D-2AFD-4838-AD3C-62D890D2AB41}" dt="2023-01-26T08:37:54.183" v="9253" actId="20577"/>
          <ac:spMkLst>
            <pc:docMk/>
            <pc:sldMk cId="2709894763" sldId="634"/>
            <ac:spMk id="5" creationId="{0A7B0056-41D4-B489-229E-8C898A3A5904}"/>
          </ac:spMkLst>
        </pc:spChg>
        <pc:spChg chg="del">
          <ac:chgData name="Matthieu De Mari" userId="dfb708c9-d8dc-439f-9a3b-c772bf4a311c" providerId="ADAL" clId="{1FE71F4D-2AFD-4838-AD3C-62D890D2AB41}" dt="2023-01-26T08:37:58.483" v="9254" actId="478"/>
          <ac:spMkLst>
            <pc:docMk/>
            <pc:sldMk cId="2709894763" sldId="634"/>
            <ac:spMk id="7" creationId="{648D8A51-6157-545F-8895-E79A87FDEE0A}"/>
          </ac:spMkLst>
        </pc:spChg>
        <pc:picChg chg="add mod">
          <ac:chgData name="Matthieu De Mari" userId="dfb708c9-d8dc-439f-9a3b-c772bf4a311c" providerId="ADAL" clId="{1FE71F4D-2AFD-4838-AD3C-62D890D2AB41}" dt="2023-01-26T08:47:42.775" v="9799" actId="1076"/>
          <ac:picMkLst>
            <pc:docMk/>
            <pc:sldMk cId="2709894763" sldId="634"/>
            <ac:picMk id="3" creationId="{3C63FF38-A4C6-F36C-00C0-E82E71ED9326}"/>
          </ac:picMkLst>
        </pc:picChg>
        <pc:picChg chg="del mod">
          <ac:chgData name="Matthieu De Mari" userId="dfb708c9-d8dc-439f-9a3b-c772bf4a311c" providerId="ADAL" clId="{1FE71F4D-2AFD-4838-AD3C-62D890D2AB41}" dt="2023-01-26T08:44:31.537" v="9796" actId="478"/>
          <ac:picMkLst>
            <pc:docMk/>
            <pc:sldMk cId="2709894763" sldId="634"/>
            <ac:picMk id="6" creationId="{123856EC-AB44-23F3-5A04-0FA83290AF44}"/>
          </ac:picMkLst>
        </pc:picChg>
      </pc:sldChg>
      <pc:sldChg chg="addSp delSp modSp new mod">
        <pc:chgData name="Matthieu De Mari" userId="dfb708c9-d8dc-439f-9a3b-c772bf4a311c" providerId="ADAL" clId="{1FE71F4D-2AFD-4838-AD3C-62D890D2AB41}" dt="2023-01-26T09:08:08.548" v="11173" actId="113"/>
        <pc:sldMkLst>
          <pc:docMk/>
          <pc:sldMk cId="2464844892" sldId="635"/>
        </pc:sldMkLst>
        <pc:spChg chg="mod">
          <ac:chgData name="Matthieu De Mari" userId="dfb708c9-d8dc-439f-9a3b-c772bf4a311c" providerId="ADAL" clId="{1FE71F4D-2AFD-4838-AD3C-62D890D2AB41}" dt="2023-01-26T08:38:36.594" v="9298" actId="20577"/>
          <ac:spMkLst>
            <pc:docMk/>
            <pc:sldMk cId="2464844892" sldId="635"/>
            <ac:spMk id="2" creationId="{E9576F42-1773-A12E-37C5-7C487099B62D}"/>
          </ac:spMkLst>
        </pc:spChg>
        <pc:spChg chg="add del mod">
          <ac:chgData name="Matthieu De Mari" userId="dfb708c9-d8dc-439f-9a3b-c772bf4a311c" providerId="ADAL" clId="{1FE71F4D-2AFD-4838-AD3C-62D890D2AB41}" dt="2023-01-26T09:08:08.548" v="11173" actId="113"/>
          <ac:spMkLst>
            <pc:docMk/>
            <pc:sldMk cId="2464844892" sldId="635"/>
            <ac:spMk id="3" creationId="{A94B8BB6-D04B-5A34-E313-329C5FD8A725}"/>
          </ac:spMkLst>
        </pc:spChg>
        <pc:spChg chg="del">
          <ac:chgData name="Matthieu De Mari" userId="dfb708c9-d8dc-439f-9a3b-c772bf4a311c" providerId="ADAL" clId="{1FE71F4D-2AFD-4838-AD3C-62D890D2AB41}" dt="2023-01-26T08:38:38.916" v="9299" actId="478"/>
          <ac:spMkLst>
            <pc:docMk/>
            <pc:sldMk cId="2464844892" sldId="635"/>
            <ac:spMk id="4" creationId="{3616499B-9ACD-BD26-7C22-E21ABE99CE92}"/>
          </ac:spMkLst>
        </pc:spChg>
        <pc:picChg chg="add del mod">
          <ac:chgData name="Matthieu De Mari" userId="dfb708c9-d8dc-439f-9a3b-c772bf4a311c" providerId="ADAL" clId="{1FE71F4D-2AFD-4838-AD3C-62D890D2AB41}" dt="2023-01-26T08:38:41.316" v="9301"/>
          <ac:picMkLst>
            <pc:docMk/>
            <pc:sldMk cId="2464844892" sldId="635"/>
            <ac:picMk id="6" creationId="{AA61788B-A9A6-2F89-FA3E-E64106ED4310}"/>
          </ac:picMkLst>
        </pc:picChg>
        <pc:picChg chg="add mod">
          <ac:chgData name="Matthieu De Mari" userId="dfb708c9-d8dc-439f-9a3b-c772bf4a311c" providerId="ADAL" clId="{1FE71F4D-2AFD-4838-AD3C-62D890D2AB41}" dt="2023-01-26T08:39:17.915" v="9425" actId="1076"/>
          <ac:picMkLst>
            <pc:docMk/>
            <pc:sldMk cId="2464844892" sldId="635"/>
            <ac:picMk id="8" creationId="{E082570C-A706-34E0-1D29-8DC25B372083}"/>
          </ac:picMkLst>
        </pc:picChg>
      </pc:sldChg>
      <pc:sldChg chg="modSp add mod">
        <pc:chgData name="Matthieu De Mari" userId="dfb708c9-d8dc-439f-9a3b-c772bf4a311c" providerId="ADAL" clId="{1FE71F4D-2AFD-4838-AD3C-62D890D2AB41}" dt="2023-01-26T09:09:01.970" v="11181" actId="14100"/>
        <pc:sldMkLst>
          <pc:docMk/>
          <pc:sldMk cId="283574109" sldId="636"/>
        </pc:sldMkLst>
        <pc:spChg chg="mod">
          <ac:chgData name="Matthieu De Mari" userId="dfb708c9-d8dc-439f-9a3b-c772bf4a311c" providerId="ADAL" clId="{1FE71F4D-2AFD-4838-AD3C-62D890D2AB41}" dt="2023-01-26T09:08:50.026" v="11180" actId="27636"/>
          <ac:spMkLst>
            <pc:docMk/>
            <pc:sldMk cId="283574109" sldId="636"/>
            <ac:spMk id="3" creationId="{BF44B0CF-0CAC-3504-7AB3-559E76A4A1BC}"/>
          </ac:spMkLst>
        </pc:spChg>
        <pc:spChg chg="mod">
          <ac:chgData name="Matthieu De Mari" userId="dfb708c9-d8dc-439f-9a3b-c772bf4a311c" providerId="ADAL" clId="{1FE71F4D-2AFD-4838-AD3C-62D890D2AB41}" dt="2023-01-26T09:09:01.970" v="11181" actId="14100"/>
          <ac:spMkLst>
            <pc:docMk/>
            <pc:sldMk cId="283574109" sldId="636"/>
            <ac:spMk id="5" creationId="{9F4ADEEE-8076-6BB7-C9A4-0291B185360A}"/>
          </ac:spMkLst>
        </pc:spChg>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pChg chg="mod ord">
          <ac:chgData name="Matthieu De Mari" userId="dfb708c9-d8dc-439f-9a3b-c772bf4a311c" providerId="ADAL" clId="{1FE71F4D-2AFD-4838-AD3C-62D890D2AB41}" dt="2023-01-26T08:53:19.093" v="10543" actId="20577"/>
          <ac:spMkLst>
            <pc:docMk/>
            <pc:sldMk cId="3136411561" sldId="637"/>
            <ac:spMk id="2" creationId="{E9576F42-1773-A12E-37C5-7C487099B62D}"/>
          </ac:spMkLst>
        </pc:spChg>
        <pc:spChg chg="mod ord">
          <ac:chgData name="Matthieu De Mari" userId="dfb708c9-d8dc-439f-9a3b-c772bf4a311c" providerId="ADAL" clId="{1FE71F4D-2AFD-4838-AD3C-62D890D2AB41}" dt="2023-01-26T08:52:55.794" v="10491" actId="27636"/>
          <ac:spMkLst>
            <pc:docMk/>
            <pc:sldMk cId="3136411561" sldId="637"/>
            <ac:spMk id="3" creationId="{A94B8BB6-D04B-5A34-E313-329C5FD8A725}"/>
          </ac:spMkLst>
        </pc:spChg>
        <pc:spChg chg="add mod ord">
          <ac:chgData name="Matthieu De Mari" userId="dfb708c9-d8dc-439f-9a3b-c772bf4a311c" providerId="ADAL" clId="{1FE71F4D-2AFD-4838-AD3C-62D890D2AB41}" dt="2023-01-26T08:52:56.717" v="10492"/>
          <ac:spMkLst>
            <pc:docMk/>
            <pc:sldMk cId="3136411561" sldId="637"/>
            <ac:spMk id="4" creationId="{C2EA9E57-1CE4-58BA-21F8-958AC511922C}"/>
          </ac:spMkLst>
        </pc:spChg>
        <pc:picChg chg="del">
          <ac:chgData name="Matthieu De Mari" userId="dfb708c9-d8dc-439f-9a3b-c772bf4a311c" providerId="ADAL" clId="{1FE71F4D-2AFD-4838-AD3C-62D890D2AB41}" dt="2023-01-26T08:52:12.156" v="10401" actId="478"/>
          <ac:picMkLst>
            <pc:docMk/>
            <pc:sldMk cId="3136411561" sldId="637"/>
            <ac:picMk id="8" creationId="{E082570C-A706-34E0-1D29-8DC25B372083}"/>
          </ac:picMkLst>
        </pc:picChg>
      </pc:sldChg>
      <pc:sldChg chg="addSp delSp modSp add mod">
        <pc:chgData name="Matthieu De Mari" userId="dfb708c9-d8dc-439f-9a3b-c772bf4a311c" providerId="ADAL" clId="{1FE71F4D-2AFD-4838-AD3C-62D890D2AB41}" dt="2023-01-26T08:54:19.416" v="10616" actId="20577"/>
        <pc:sldMkLst>
          <pc:docMk/>
          <pc:sldMk cId="2999193099" sldId="638"/>
        </pc:sldMkLst>
        <pc:spChg chg="add del mod">
          <ac:chgData name="Matthieu De Mari" userId="dfb708c9-d8dc-439f-9a3b-c772bf4a311c" providerId="ADAL" clId="{1FE71F4D-2AFD-4838-AD3C-62D890D2AB41}" dt="2023-01-26T08:54:19.416" v="10616" actId="20577"/>
          <ac:spMkLst>
            <pc:docMk/>
            <pc:sldMk cId="2999193099" sldId="638"/>
            <ac:spMk id="7" creationId="{FE76E93B-C174-ABC8-A6FE-29540C96E6EB}"/>
          </ac:spMkLst>
        </pc:spChg>
      </pc:sldChg>
      <pc:sldChg chg="addSp delSp modSp new mod">
        <pc:chgData name="Matthieu De Mari" userId="dfb708c9-d8dc-439f-9a3b-c772bf4a311c" providerId="ADAL" clId="{1FE71F4D-2AFD-4838-AD3C-62D890D2AB41}" dt="2023-01-26T09:10:54.054" v="11253" actId="1076"/>
        <pc:sldMkLst>
          <pc:docMk/>
          <pc:sldMk cId="3336176760" sldId="639"/>
        </pc:sldMkLst>
        <pc:spChg chg="mod">
          <ac:chgData name="Matthieu De Mari" userId="dfb708c9-d8dc-439f-9a3b-c772bf4a311c" providerId="ADAL" clId="{1FE71F4D-2AFD-4838-AD3C-62D890D2AB41}" dt="2023-01-26T09:10:44.134" v="11248" actId="20577"/>
          <ac:spMkLst>
            <pc:docMk/>
            <pc:sldMk cId="3336176760" sldId="639"/>
            <ac:spMk id="2" creationId="{B349C3C8-8A51-B273-66E0-DC4571A6AA56}"/>
          </ac:spMkLst>
        </pc:spChg>
        <pc:spChg chg="del">
          <ac:chgData name="Matthieu De Mari" userId="dfb708c9-d8dc-439f-9a3b-c772bf4a311c" providerId="ADAL" clId="{1FE71F4D-2AFD-4838-AD3C-62D890D2AB41}" dt="2023-01-26T09:10:46.480" v="11249" actId="478"/>
          <ac:spMkLst>
            <pc:docMk/>
            <pc:sldMk cId="3336176760" sldId="639"/>
            <ac:spMk id="3" creationId="{1393847B-1653-8DCF-E9E4-1A330EDE6322}"/>
          </ac:spMkLst>
        </pc:spChg>
        <pc:picChg chg="add mod">
          <ac:chgData name="Matthieu De Mari" userId="dfb708c9-d8dc-439f-9a3b-c772bf4a311c" providerId="ADAL" clId="{1FE71F4D-2AFD-4838-AD3C-62D890D2AB41}" dt="2023-01-26T09:10:54.054" v="11253" actId="1076"/>
          <ac:picMkLst>
            <pc:docMk/>
            <pc:sldMk cId="3336176760" sldId="639"/>
            <ac:picMk id="5" creationId="{1F8FE79F-2E5A-D555-DA00-852D5A62A334}"/>
          </ac:picMkLst>
        </pc:picChg>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pChg chg="del">
          <ac:chgData name="Matthieu De Mari" userId="dfb708c9-d8dc-439f-9a3b-c772bf4a311c" providerId="ADAL" clId="{1FE71F4D-2AFD-4838-AD3C-62D890D2AB41}" dt="2023-01-26T09:20:01.794" v="11570" actId="700"/>
          <ac:spMkLst>
            <pc:docMk/>
            <pc:sldMk cId="3352703959" sldId="640"/>
            <ac:spMk id="2" creationId="{419496EF-CF0B-DD41-EBA6-619020B209AB}"/>
          </ac:spMkLst>
        </pc:spChg>
        <pc:spChg chg="del">
          <ac:chgData name="Matthieu De Mari" userId="dfb708c9-d8dc-439f-9a3b-c772bf4a311c" providerId="ADAL" clId="{1FE71F4D-2AFD-4838-AD3C-62D890D2AB41}" dt="2023-01-26T09:20:01.794" v="11570" actId="700"/>
          <ac:spMkLst>
            <pc:docMk/>
            <pc:sldMk cId="3352703959" sldId="640"/>
            <ac:spMk id="3" creationId="{7A31A472-A0AB-BFD0-40B8-B86FDDAA4A58}"/>
          </ac:spMkLst>
        </pc:spChg>
        <pc:spChg chg="del">
          <ac:chgData name="Matthieu De Mari" userId="dfb708c9-d8dc-439f-9a3b-c772bf4a311c" providerId="ADAL" clId="{1FE71F4D-2AFD-4838-AD3C-62D890D2AB41}" dt="2023-01-26T09:20:01.794" v="11570" actId="700"/>
          <ac:spMkLst>
            <pc:docMk/>
            <pc:sldMk cId="3352703959" sldId="640"/>
            <ac:spMk id="4" creationId="{BE6AB27E-7FAB-34D3-14CD-535B1831EB67}"/>
          </ac:spMkLst>
        </pc:spChg>
        <pc:spChg chg="add mod">
          <ac:chgData name="Matthieu De Mari" userId="dfb708c9-d8dc-439f-9a3b-c772bf4a311c" providerId="ADAL" clId="{1FE71F4D-2AFD-4838-AD3C-62D890D2AB41}" dt="2023-01-26T09:21:40.327" v="11598" actId="14100"/>
          <ac:spMkLst>
            <pc:docMk/>
            <pc:sldMk cId="3352703959" sldId="640"/>
            <ac:spMk id="7" creationId="{8055552E-6D7A-A036-218E-1A0E114AE400}"/>
          </ac:spMkLst>
        </pc:spChg>
        <pc:picChg chg="add">
          <ac:chgData name="Matthieu De Mari" userId="dfb708c9-d8dc-439f-9a3b-c772bf4a311c" providerId="ADAL" clId="{1FE71F4D-2AFD-4838-AD3C-62D890D2AB41}" dt="2023-01-26T09:20:02.586" v="11571" actId="22"/>
          <ac:picMkLst>
            <pc:docMk/>
            <pc:sldMk cId="3352703959" sldId="640"/>
            <ac:picMk id="6" creationId="{74844D88-026D-F76D-C8CE-4FD4A7E985E3}"/>
          </ac:picMkLst>
        </pc:picChg>
      </pc:sldChg>
      <pc:sldChg chg="addSp modSp new mod">
        <pc:chgData name="Matthieu De Mari" userId="dfb708c9-d8dc-439f-9a3b-c772bf4a311c" providerId="ADAL" clId="{1FE71F4D-2AFD-4838-AD3C-62D890D2AB41}" dt="2023-01-30T01:28:28.491" v="22754" actId="20577"/>
        <pc:sldMkLst>
          <pc:docMk/>
          <pc:sldMk cId="3269279707" sldId="641"/>
        </pc:sldMkLst>
        <pc:spChg chg="add mod">
          <ac:chgData name="Matthieu De Mari" userId="dfb708c9-d8dc-439f-9a3b-c772bf4a311c" providerId="ADAL" clId="{1FE71F4D-2AFD-4838-AD3C-62D890D2AB41}" dt="2023-01-30T01:28:28.491" v="22754" actId="20577"/>
          <ac:spMkLst>
            <pc:docMk/>
            <pc:sldMk cId="3269279707" sldId="641"/>
            <ac:spMk id="4" creationId="{DB727DFC-B7C8-21A1-A27E-3DC8BD3CEF90}"/>
          </ac:spMkLst>
        </pc:spChg>
        <pc:picChg chg="add">
          <ac:chgData name="Matthieu De Mari" userId="dfb708c9-d8dc-439f-9a3b-c772bf4a311c" providerId="ADAL" clId="{1FE71F4D-2AFD-4838-AD3C-62D890D2AB41}" dt="2023-01-26T09:20:30.711" v="11573" actId="22"/>
          <ac:picMkLst>
            <pc:docMk/>
            <pc:sldMk cId="3269279707" sldId="641"/>
            <ac:picMk id="3" creationId="{89449A9C-6232-3557-077A-732996A79EA3}"/>
          </ac:picMkLst>
        </pc:picChg>
      </pc:sldChg>
      <pc:sldChg chg="addSp modSp new mod">
        <pc:chgData name="Matthieu De Mari" userId="dfb708c9-d8dc-439f-9a3b-c772bf4a311c" providerId="ADAL" clId="{1FE71F4D-2AFD-4838-AD3C-62D890D2AB41}" dt="2023-01-27T09:02:05.530" v="17185" actId="14100"/>
        <pc:sldMkLst>
          <pc:docMk/>
          <pc:sldMk cId="2948259004" sldId="642"/>
        </pc:sldMkLst>
        <pc:spChg chg="add mod">
          <ac:chgData name="Matthieu De Mari" userId="dfb708c9-d8dc-439f-9a3b-c772bf4a311c" providerId="ADAL" clId="{1FE71F4D-2AFD-4838-AD3C-62D890D2AB41}" dt="2023-01-27T09:02:05.530" v="17185" actId="14100"/>
          <ac:spMkLst>
            <pc:docMk/>
            <pc:sldMk cId="2948259004" sldId="642"/>
            <ac:spMk id="4" creationId="{07ED02BD-2046-DB2E-B447-9B6CABBB7D53}"/>
          </ac:spMkLst>
        </pc:spChg>
        <pc:picChg chg="add">
          <ac:chgData name="Matthieu De Mari" userId="dfb708c9-d8dc-439f-9a3b-c772bf4a311c" providerId="ADAL" clId="{1FE71F4D-2AFD-4838-AD3C-62D890D2AB41}" dt="2023-01-26T09:20:47.115" v="11575" actId="22"/>
          <ac:picMkLst>
            <pc:docMk/>
            <pc:sldMk cId="2948259004" sldId="642"/>
            <ac:picMk id="3" creationId="{A814EA8F-74F9-325E-706F-E5D2E76683BD}"/>
          </ac:picMkLst>
        </pc:picChg>
      </pc:sldChg>
      <pc:sldChg chg="addSp delSp modSp new mod">
        <pc:chgData name="Matthieu De Mari" userId="dfb708c9-d8dc-439f-9a3b-c772bf4a311c" providerId="ADAL" clId="{1FE71F4D-2AFD-4838-AD3C-62D890D2AB41}" dt="2023-01-26T09:21:24.643" v="11584" actId="14100"/>
        <pc:sldMkLst>
          <pc:docMk/>
          <pc:sldMk cId="3839997861" sldId="643"/>
        </pc:sldMkLst>
        <pc:picChg chg="add del mod">
          <ac:chgData name="Matthieu De Mari" userId="dfb708c9-d8dc-439f-9a3b-c772bf4a311c" providerId="ADAL" clId="{1FE71F4D-2AFD-4838-AD3C-62D890D2AB41}" dt="2023-01-26T09:21:20.817" v="11581" actId="478"/>
          <ac:picMkLst>
            <pc:docMk/>
            <pc:sldMk cId="3839997861" sldId="643"/>
            <ac:picMk id="3" creationId="{657ADBC8-C3B9-AC1C-FABD-F03E8376CDFD}"/>
          </ac:picMkLst>
        </pc:picChg>
        <pc:picChg chg="add mod">
          <ac:chgData name="Matthieu De Mari" userId="dfb708c9-d8dc-439f-9a3b-c772bf4a311c" providerId="ADAL" clId="{1FE71F4D-2AFD-4838-AD3C-62D890D2AB41}" dt="2023-01-26T09:21:24.643" v="11584" actId="14100"/>
          <ac:picMkLst>
            <pc:docMk/>
            <pc:sldMk cId="3839997861" sldId="643"/>
            <ac:picMk id="5" creationId="{650D7ABD-3AC0-84F6-DAB7-236FE7B3AE92}"/>
          </ac:picMkLst>
        </pc:picChg>
      </pc:sldChg>
      <pc:sldChg chg="modSp add mod">
        <pc:chgData name="Matthieu De Mari" userId="dfb708c9-d8dc-439f-9a3b-c772bf4a311c" providerId="ADAL" clId="{1FE71F4D-2AFD-4838-AD3C-62D890D2AB41}" dt="2023-01-26T09:23:48.015" v="11868" actId="20577"/>
        <pc:sldMkLst>
          <pc:docMk/>
          <pc:sldMk cId="3061501488" sldId="644"/>
        </pc:sldMkLst>
        <pc:spChg chg="mod">
          <ac:chgData name="Matthieu De Mari" userId="dfb708c9-d8dc-439f-9a3b-c772bf4a311c" providerId="ADAL" clId="{1FE71F4D-2AFD-4838-AD3C-62D890D2AB41}" dt="2023-01-26T09:23:48.015" v="11868" actId="20577"/>
          <ac:spMkLst>
            <pc:docMk/>
            <pc:sldMk cId="3061501488" sldId="644"/>
            <ac:spMk id="2" creationId="{7758C663-EEE1-B1E2-276D-3A81CA0C7444}"/>
          </ac:spMkLst>
        </pc:spChg>
      </pc:sldChg>
      <pc:sldChg chg="addSp delSp modSp add mod">
        <pc:chgData name="Matthieu De Mari" userId="dfb708c9-d8dc-439f-9a3b-c772bf4a311c" providerId="ADAL" clId="{1FE71F4D-2AFD-4838-AD3C-62D890D2AB41}" dt="2023-01-27T09:00:05.765" v="17170" actId="1036"/>
        <pc:sldMkLst>
          <pc:docMk/>
          <pc:sldMk cId="3664711723" sldId="645"/>
        </pc:sldMkLst>
        <pc:spChg chg="mod">
          <ac:chgData name="Matthieu De Mari" userId="dfb708c9-d8dc-439f-9a3b-c772bf4a311c" providerId="ADAL" clId="{1FE71F4D-2AFD-4838-AD3C-62D890D2AB41}" dt="2023-01-27T09:00:03.604" v="17159" actId="20577"/>
          <ac:spMkLst>
            <pc:docMk/>
            <pc:sldMk cId="3664711723" sldId="645"/>
            <ac:spMk id="4" creationId="{01810534-81B5-CA2F-921A-3DA24316B131}"/>
          </ac:spMkLst>
        </pc:spChg>
        <pc:spChg chg="mod">
          <ac:chgData name="Matthieu De Mari" userId="dfb708c9-d8dc-439f-9a3b-c772bf4a311c" providerId="ADAL" clId="{1FE71F4D-2AFD-4838-AD3C-62D890D2AB41}" dt="2023-01-26T09:25:48.819" v="11920" actId="20577"/>
          <ac:spMkLst>
            <pc:docMk/>
            <pc:sldMk cId="3664711723" sldId="645"/>
            <ac:spMk id="5" creationId="{0A7B0056-41D4-B489-229E-8C898A3A5904}"/>
          </ac:spMkLst>
        </pc:spChg>
        <pc:spChg chg="add mod">
          <ac:chgData name="Matthieu De Mari" userId="dfb708c9-d8dc-439f-9a3b-c772bf4a311c" providerId="ADAL" clId="{1FE71F4D-2AFD-4838-AD3C-62D890D2AB41}" dt="2023-01-26T09:25:40.294" v="11917"/>
          <ac:spMkLst>
            <pc:docMk/>
            <pc:sldMk cId="3664711723" sldId="645"/>
            <ac:spMk id="6" creationId="{179A86A3-4E74-5350-E6AF-11BA7ADF5DD9}"/>
          </ac:spMkLst>
        </pc:spChg>
        <pc:picChg chg="add mod">
          <ac:chgData name="Matthieu De Mari" userId="dfb708c9-d8dc-439f-9a3b-c772bf4a311c" providerId="ADAL" clId="{1FE71F4D-2AFD-4838-AD3C-62D890D2AB41}" dt="2023-01-27T09:00:05.765" v="17170" actId="1036"/>
          <ac:picMkLst>
            <pc:docMk/>
            <pc:sldMk cId="3664711723" sldId="645"/>
            <ac:picMk id="2" creationId="{8AAAAB7B-B0FD-9EE8-B9DC-0C8B72706161}"/>
          </ac:picMkLst>
        </pc:picChg>
        <pc:picChg chg="del">
          <ac:chgData name="Matthieu De Mari" userId="dfb708c9-d8dc-439f-9a3b-c772bf4a311c" providerId="ADAL" clId="{1FE71F4D-2AFD-4838-AD3C-62D890D2AB41}" dt="2023-01-26T09:25:35.047" v="11916" actId="478"/>
          <ac:picMkLst>
            <pc:docMk/>
            <pc:sldMk cId="3664711723" sldId="645"/>
            <ac:picMk id="3" creationId="{3C63FF38-A4C6-F36C-00C0-E82E71ED9326}"/>
          </ac:picMkLst>
        </pc:picChg>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pChg chg="mod ord">
          <ac:chgData name="Matthieu De Mari" userId="dfb708c9-d8dc-439f-9a3b-c772bf4a311c" providerId="ADAL" clId="{1FE71F4D-2AFD-4838-AD3C-62D890D2AB41}" dt="2023-01-26T09:31:25.478" v="12192" actId="700"/>
          <ac:spMkLst>
            <pc:docMk/>
            <pc:sldMk cId="1098360026" sldId="646"/>
            <ac:spMk id="2" creationId="{C6EDB95A-6F54-1C8E-C7BF-34F5ECB6A00A}"/>
          </ac:spMkLst>
        </pc:spChg>
        <pc:spChg chg="add del mod ord">
          <ac:chgData name="Matthieu De Mari" userId="dfb708c9-d8dc-439f-9a3b-c772bf4a311c" providerId="ADAL" clId="{1FE71F4D-2AFD-4838-AD3C-62D890D2AB41}" dt="2023-01-26T09:31:15.899" v="12189" actId="700"/>
          <ac:spMkLst>
            <pc:docMk/>
            <pc:sldMk cId="1098360026" sldId="646"/>
            <ac:spMk id="3" creationId="{8360C2FC-2D8C-B694-D994-6AF5CEC44F6F}"/>
          </ac:spMkLst>
        </pc:spChg>
        <pc:spChg chg="del mod ord">
          <ac:chgData name="Matthieu De Mari" userId="dfb708c9-d8dc-439f-9a3b-c772bf4a311c" providerId="ADAL" clId="{1FE71F4D-2AFD-4838-AD3C-62D890D2AB41}" dt="2023-01-26T09:31:18.159" v="12190" actId="478"/>
          <ac:spMkLst>
            <pc:docMk/>
            <pc:sldMk cId="1098360026" sldId="646"/>
            <ac:spMk id="4" creationId="{0A6D0783-241D-0B11-03E2-9F4FF3BEE947}"/>
          </ac:spMkLst>
        </pc:spChg>
        <pc:picChg chg="add mod">
          <ac:chgData name="Matthieu De Mari" userId="dfb708c9-d8dc-439f-9a3b-c772bf4a311c" providerId="ADAL" clId="{1FE71F4D-2AFD-4838-AD3C-62D890D2AB41}" dt="2023-01-26T09:31:41.806" v="12195" actId="1076"/>
          <ac:picMkLst>
            <pc:docMk/>
            <pc:sldMk cId="1098360026" sldId="646"/>
            <ac:picMk id="6" creationId="{23D00DD9-21D0-0350-AF57-AAB1512999BB}"/>
          </ac:picMkLst>
        </pc:picChg>
        <pc:picChg chg="del">
          <ac:chgData name="Matthieu De Mari" userId="dfb708c9-d8dc-439f-9a3b-c772bf4a311c" providerId="ADAL" clId="{1FE71F4D-2AFD-4838-AD3C-62D890D2AB41}" dt="2023-01-26T09:31:18.607" v="12191" actId="478"/>
          <ac:picMkLst>
            <pc:docMk/>
            <pc:sldMk cId="1098360026" sldId="646"/>
            <ac:picMk id="7" creationId="{7FF8A9BC-A4CE-B0E5-4FD0-48E6842E254C}"/>
          </ac:picMkLst>
        </pc:picChg>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pChg chg="del mod ord">
          <ac:chgData name="Matthieu De Mari" userId="dfb708c9-d8dc-439f-9a3b-c772bf4a311c" providerId="ADAL" clId="{1FE71F4D-2AFD-4838-AD3C-62D890D2AB41}" dt="2023-01-26T09:31:49.513" v="12197" actId="700"/>
          <ac:spMkLst>
            <pc:docMk/>
            <pc:sldMk cId="1535134496" sldId="647"/>
            <ac:spMk id="2" creationId="{6E912BE0-1D92-6E9F-D284-5294E434E418}"/>
          </ac:spMkLst>
        </pc:spChg>
        <pc:spChg chg="add mod ord">
          <ac:chgData name="Matthieu De Mari" userId="dfb708c9-d8dc-439f-9a3b-c772bf4a311c" providerId="ADAL" clId="{1FE71F4D-2AFD-4838-AD3C-62D890D2AB41}" dt="2023-01-26T09:32:05.128" v="12209"/>
          <ac:spMkLst>
            <pc:docMk/>
            <pc:sldMk cId="1535134496" sldId="647"/>
            <ac:spMk id="3" creationId="{5FA9FB08-8B4D-4B75-6BC7-1C5AFEFF5E55}"/>
          </ac:spMkLst>
        </pc:spChg>
        <pc:spChg chg="add mod ord">
          <ac:chgData name="Matthieu De Mari" userId="dfb708c9-d8dc-439f-9a3b-c772bf4a311c" providerId="ADAL" clId="{1FE71F4D-2AFD-4838-AD3C-62D890D2AB41}" dt="2023-01-26T09:36:37.783" v="12573" actId="20577"/>
          <ac:spMkLst>
            <pc:docMk/>
            <pc:sldMk cId="1535134496" sldId="647"/>
            <ac:spMk id="4" creationId="{E37977B6-1294-65D6-E828-C682A2CB902C}"/>
          </ac:spMkLst>
        </pc:spChg>
        <pc:spChg chg="add del mod ord">
          <ac:chgData name="Matthieu De Mari" userId="dfb708c9-d8dc-439f-9a3b-c772bf4a311c" providerId="ADAL" clId="{1FE71F4D-2AFD-4838-AD3C-62D890D2AB41}" dt="2023-01-26T09:31:51.658" v="12198" actId="478"/>
          <ac:spMkLst>
            <pc:docMk/>
            <pc:sldMk cId="1535134496" sldId="647"/>
            <ac:spMk id="5" creationId="{9C335EAE-1AF2-E193-9687-E1BB6A14DB81}"/>
          </ac:spMkLst>
        </pc:spChg>
        <pc:picChg chg="add mod">
          <ac:chgData name="Matthieu De Mari" userId="dfb708c9-d8dc-439f-9a3b-c772bf4a311c" providerId="ADAL" clId="{1FE71F4D-2AFD-4838-AD3C-62D890D2AB41}" dt="2023-01-26T09:31:56.985" v="12208" actId="1076"/>
          <ac:picMkLst>
            <pc:docMk/>
            <pc:sldMk cId="1535134496" sldId="647"/>
            <ac:picMk id="7" creationId="{B1669383-94A6-767A-E9E2-8A1B5522C211}"/>
          </ac:picMkLst>
        </pc:picChg>
      </pc:sldChg>
      <pc:sldChg chg="addSp delSp modSp new mod">
        <pc:chgData name="Matthieu De Mari" userId="dfb708c9-d8dc-439f-9a3b-c772bf4a311c" providerId="ADAL" clId="{1FE71F4D-2AFD-4838-AD3C-62D890D2AB41}" dt="2023-01-26T09:43:08.231" v="12981" actId="20577"/>
        <pc:sldMkLst>
          <pc:docMk/>
          <pc:sldMk cId="639167993" sldId="648"/>
        </pc:sldMkLst>
        <pc:spChg chg="mod">
          <ac:chgData name="Matthieu De Mari" userId="dfb708c9-d8dc-439f-9a3b-c772bf4a311c" providerId="ADAL" clId="{1FE71F4D-2AFD-4838-AD3C-62D890D2AB41}" dt="2023-01-26T09:42:34.399" v="12934" actId="20577"/>
          <ac:spMkLst>
            <pc:docMk/>
            <pc:sldMk cId="639167993" sldId="648"/>
            <ac:spMk id="2" creationId="{79458846-297D-319F-FB08-9AADC4484520}"/>
          </ac:spMkLst>
        </pc:spChg>
        <pc:spChg chg="mod">
          <ac:chgData name="Matthieu De Mari" userId="dfb708c9-d8dc-439f-9a3b-c772bf4a311c" providerId="ADAL" clId="{1FE71F4D-2AFD-4838-AD3C-62D890D2AB41}" dt="2023-01-26T09:43:08.231" v="12981" actId="20577"/>
          <ac:spMkLst>
            <pc:docMk/>
            <pc:sldMk cId="639167993" sldId="648"/>
            <ac:spMk id="3" creationId="{0D6827D2-8C59-5725-9D05-A7ACE2CC3147}"/>
          </ac:spMkLst>
        </pc:spChg>
        <pc:spChg chg="del">
          <ac:chgData name="Matthieu De Mari" userId="dfb708c9-d8dc-439f-9a3b-c772bf4a311c" providerId="ADAL" clId="{1FE71F4D-2AFD-4838-AD3C-62D890D2AB41}" dt="2023-01-26T09:42:21.048" v="12927" actId="478"/>
          <ac:spMkLst>
            <pc:docMk/>
            <pc:sldMk cId="639167993" sldId="648"/>
            <ac:spMk id="4" creationId="{090A62CB-1737-0622-1ECA-31806B5CDDE9}"/>
          </ac:spMkLst>
        </pc:spChg>
        <pc:picChg chg="add mod modCrop">
          <ac:chgData name="Matthieu De Mari" userId="dfb708c9-d8dc-439f-9a3b-c772bf4a311c" providerId="ADAL" clId="{1FE71F4D-2AFD-4838-AD3C-62D890D2AB41}" dt="2023-01-26T09:43:05.589" v="12980" actId="14100"/>
          <ac:picMkLst>
            <pc:docMk/>
            <pc:sldMk cId="639167993" sldId="648"/>
            <ac:picMk id="6" creationId="{4E02A804-EBD8-960D-40E4-EDC21D66C87D}"/>
          </ac:picMkLst>
        </pc:picChg>
      </pc:sldChg>
      <pc:sldChg chg="addSp delSp modSp new mod">
        <pc:chgData name="Matthieu De Mari" userId="dfb708c9-d8dc-439f-9a3b-c772bf4a311c" providerId="ADAL" clId="{1FE71F4D-2AFD-4838-AD3C-62D890D2AB41}" dt="2023-01-26T09:45:18.178" v="13022" actId="22"/>
        <pc:sldMkLst>
          <pc:docMk/>
          <pc:sldMk cId="687017678" sldId="649"/>
        </pc:sldMkLst>
        <pc:spChg chg="mod">
          <ac:chgData name="Matthieu De Mari" userId="dfb708c9-d8dc-439f-9a3b-c772bf4a311c" providerId="ADAL" clId="{1FE71F4D-2AFD-4838-AD3C-62D890D2AB41}" dt="2023-01-26T09:43:53.390" v="13018" actId="20577"/>
          <ac:spMkLst>
            <pc:docMk/>
            <pc:sldMk cId="687017678" sldId="649"/>
            <ac:spMk id="2" creationId="{6C5A7825-A473-5442-E4AB-FA511F78B6BB}"/>
          </ac:spMkLst>
        </pc:spChg>
        <pc:spChg chg="del">
          <ac:chgData name="Matthieu De Mari" userId="dfb708c9-d8dc-439f-9a3b-c772bf4a311c" providerId="ADAL" clId="{1FE71F4D-2AFD-4838-AD3C-62D890D2AB41}" dt="2023-01-26T09:43:44.253" v="13000" actId="478"/>
          <ac:spMkLst>
            <pc:docMk/>
            <pc:sldMk cId="687017678" sldId="649"/>
            <ac:spMk id="3" creationId="{BBFF306F-5CD3-9AB6-2451-DC675694FC86}"/>
          </ac:spMkLst>
        </pc:spChg>
        <pc:spChg chg="del">
          <ac:chgData name="Matthieu De Mari" userId="dfb708c9-d8dc-439f-9a3b-c772bf4a311c" providerId="ADAL" clId="{1FE71F4D-2AFD-4838-AD3C-62D890D2AB41}" dt="2023-01-26T09:43:45.092" v="13001" actId="478"/>
          <ac:spMkLst>
            <pc:docMk/>
            <pc:sldMk cId="687017678" sldId="649"/>
            <ac:spMk id="4" creationId="{7774F1E4-4A82-6E0A-A0DD-3A4A1C9759FA}"/>
          </ac:spMkLst>
        </pc:spChg>
        <pc:picChg chg="add mod">
          <ac:chgData name="Matthieu De Mari" userId="dfb708c9-d8dc-439f-9a3b-c772bf4a311c" providerId="ADAL" clId="{1FE71F4D-2AFD-4838-AD3C-62D890D2AB41}" dt="2023-01-26T09:43:58.432" v="13020" actId="1076"/>
          <ac:picMkLst>
            <pc:docMk/>
            <pc:sldMk cId="687017678" sldId="649"/>
            <ac:picMk id="6" creationId="{11A6D2AA-EA62-18A2-33BA-DFF7E098C2C7}"/>
          </ac:picMkLst>
        </pc:picChg>
        <pc:picChg chg="add del">
          <ac:chgData name="Matthieu De Mari" userId="dfb708c9-d8dc-439f-9a3b-c772bf4a311c" providerId="ADAL" clId="{1FE71F4D-2AFD-4838-AD3C-62D890D2AB41}" dt="2023-01-26T09:45:18.178" v="13022" actId="22"/>
          <ac:picMkLst>
            <pc:docMk/>
            <pc:sldMk cId="687017678" sldId="649"/>
            <ac:picMk id="8" creationId="{33959746-4119-59C9-69BD-D7B1FE10517C}"/>
          </ac:picMkLst>
        </pc:picChg>
      </pc:sldChg>
      <pc:sldChg chg="addSp delSp modSp add mod">
        <pc:chgData name="Matthieu De Mari" userId="dfb708c9-d8dc-439f-9a3b-c772bf4a311c" providerId="ADAL" clId="{1FE71F4D-2AFD-4838-AD3C-62D890D2AB41}" dt="2023-01-26T09:45:47.240" v="13050" actId="207"/>
        <pc:sldMkLst>
          <pc:docMk/>
          <pc:sldMk cId="530835176" sldId="650"/>
        </pc:sldMkLst>
        <pc:spChg chg="add mod">
          <ac:chgData name="Matthieu De Mari" userId="dfb708c9-d8dc-439f-9a3b-c772bf4a311c" providerId="ADAL" clId="{1FE71F4D-2AFD-4838-AD3C-62D890D2AB41}" dt="2023-01-26T09:45:47.240" v="13050" actId="207"/>
          <ac:spMkLst>
            <pc:docMk/>
            <pc:sldMk cId="530835176" sldId="650"/>
            <ac:spMk id="5" creationId="{0B2E0CD9-728A-0474-7AA6-B59FF75D5912}"/>
          </ac:spMkLst>
        </pc:spChg>
        <pc:picChg chg="add mod">
          <ac:chgData name="Matthieu De Mari" userId="dfb708c9-d8dc-439f-9a3b-c772bf4a311c" providerId="ADAL" clId="{1FE71F4D-2AFD-4838-AD3C-62D890D2AB41}" dt="2023-01-26T09:45:29.426" v="13029" actId="1076"/>
          <ac:picMkLst>
            <pc:docMk/>
            <pc:sldMk cId="530835176" sldId="650"/>
            <ac:picMk id="4" creationId="{1E35484D-F118-E3FF-6842-C7E33EB44C90}"/>
          </ac:picMkLst>
        </pc:picChg>
        <pc:picChg chg="del">
          <ac:chgData name="Matthieu De Mari" userId="dfb708c9-d8dc-439f-9a3b-c772bf4a311c" providerId="ADAL" clId="{1FE71F4D-2AFD-4838-AD3C-62D890D2AB41}" dt="2023-01-26T09:45:22.556" v="13024" actId="478"/>
          <ac:picMkLst>
            <pc:docMk/>
            <pc:sldMk cId="530835176" sldId="650"/>
            <ac:picMk id="6" creationId="{11A6D2AA-EA62-18A2-33BA-DFF7E098C2C7}"/>
          </ac:picMkLst>
        </pc:picChg>
      </pc:sldChg>
      <pc:sldChg chg="addSp delSp modSp new mod">
        <pc:chgData name="Matthieu De Mari" userId="dfb708c9-d8dc-439f-9a3b-c772bf4a311c" providerId="ADAL" clId="{1FE71F4D-2AFD-4838-AD3C-62D890D2AB41}" dt="2023-01-26T09:49:07.784" v="13352" actId="20577"/>
        <pc:sldMkLst>
          <pc:docMk/>
          <pc:sldMk cId="3661229859" sldId="651"/>
        </pc:sldMkLst>
        <pc:spChg chg="mod">
          <ac:chgData name="Matthieu De Mari" userId="dfb708c9-d8dc-439f-9a3b-c772bf4a311c" providerId="ADAL" clId="{1FE71F4D-2AFD-4838-AD3C-62D890D2AB41}" dt="2023-01-26T09:47:06.553" v="13115" actId="14100"/>
          <ac:spMkLst>
            <pc:docMk/>
            <pc:sldMk cId="3661229859" sldId="651"/>
            <ac:spMk id="2" creationId="{458E4E3B-0A9D-C11F-5978-41BD39C8FBA3}"/>
          </ac:spMkLst>
        </pc:spChg>
        <pc:spChg chg="mod">
          <ac:chgData name="Matthieu De Mari" userId="dfb708c9-d8dc-439f-9a3b-c772bf4a311c" providerId="ADAL" clId="{1FE71F4D-2AFD-4838-AD3C-62D890D2AB41}" dt="2023-01-26T09:49:07.784" v="13352" actId="20577"/>
          <ac:spMkLst>
            <pc:docMk/>
            <pc:sldMk cId="3661229859" sldId="651"/>
            <ac:spMk id="3" creationId="{D2CAA860-8CE7-05D9-1322-FD149D6E2865}"/>
          </ac:spMkLst>
        </pc:spChg>
        <pc:spChg chg="del">
          <ac:chgData name="Matthieu De Mari" userId="dfb708c9-d8dc-439f-9a3b-c772bf4a311c" providerId="ADAL" clId="{1FE71F4D-2AFD-4838-AD3C-62D890D2AB41}" dt="2023-01-26T09:46:29.838" v="13052" actId="478"/>
          <ac:spMkLst>
            <pc:docMk/>
            <pc:sldMk cId="3661229859" sldId="651"/>
            <ac:spMk id="4" creationId="{C6A5FDFC-9967-2C5E-4F96-5AD9DCADE928}"/>
          </ac:spMkLst>
        </pc:spChg>
        <pc:picChg chg="add mod modCrop">
          <ac:chgData name="Matthieu De Mari" userId="dfb708c9-d8dc-439f-9a3b-c772bf4a311c" providerId="ADAL" clId="{1FE71F4D-2AFD-4838-AD3C-62D890D2AB41}" dt="2023-01-26T09:48:36.754" v="13335" actId="1038"/>
          <ac:picMkLst>
            <pc:docMk/>
            <pc:sldMk cId="3661229859" sldId="651"/>
            <ac:picMk id="6" creationId="{F0A74952-A820-26F5-B21E-7794118B6CFA}"/>
          </ac:picMkLst>
        </pc:picChg>
      </pc:sldChg>
      <pc:sldChg chg="modSp add mod">
        <pc:chgData name="Matthieu De Mari" userId="dfb708c9-d8dc-439f-9a3b-c772bf4a311c" providerId="ADAL" clId="{1FE71F4D-2AFD-4838-AD3C-62D890D2AB41}" dt="2023-01-27T08:58:27.417" v="17054" actId="20577"/>
        <pc:sldMkLst>
          <pc:docMk/>
          <pc:sldMk cId="2836012066" sldId="652"/>
        </pc:sldMkLst>
        <pc:spChg chg="mod">
          <ac:chgData name="Matthieu De Mari" userId="dfb708c9-d8dc-439f-9a3b-c772bf4a311c" providerId="ADAL" clId="{1FE71F4D-2AFD-4838-AD3C-62D890D2AB41}" dt="2023-01-27T08:58:27.417" v="17054" actId="20577"/>
          <ac:spMkLst>
            <pc:docMk/>
            <pc:sldMk cId="2836012066" sldId="652"/>
            <ac:spMk id="5" creationId="{0B2E0CD9-728A-0474-7AA6-B59FF75D5912}"/>
          </ac:spMkLst>
        </pc:spChg>
        <pc:picChg chg="mod">
          <ac:chgData name="Matthieu De Mari" userId="dfb708c9-d8dc-439f-9a3b-c772bf4a311c" providerId="ADAL" clId="{1FE71F4D-2AFD-4838-AD3C-62D890D2AB41}" dt="2023-01-26T09:49:40.011" v="13447" actId="1076"/>
          <ac:picMkLst>
            <pc:docMk/>
            <pc:sldMk cId="2836012066" sldId="652"/>
            <ac:picMk id="4" creationId="{1E35484D-F118-E3FF-6842-C7E33EB44C90}"/>
          </ac:picMkLst>
        </pc:picChg>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pChg chg="mod">
          <ac:chgData name="Matthieu De Mari" userId="dfb708c9-d8dc-439f-9a3b-c772bf4a311c" providerId="ADAL" clId="{1FE71F4D-2AFD-4838-AD3C-62D890D2AB41}" dt="2023-01-26T09:57:48.569" v="14042" actId="20577"/>
          <ac:spMkLst>
            <pc:docMk/>
            <pc:sldMk cId="3384011022" sldId="653"/>
            <ac:spMk id="2" creationId="{8D7CF09B-6A00-AE71-9A1F-BC7A1C98BFA3}"/>
          </ac:spMkLst>
        </pc:spChg>
        <pc:spChg chg="mod">
          <ac:chgData name="Matthieu De Mari" userId="dfb708c9-d8dc-439f-9a3b-c772bf4a311c" providerId="ADAL" clId="{1FE71F4D-2AFD-4838-AD3C-62D890D2AB41}" dt="2023-01-26T09:59:38.527" v="14375" actId="20577"/>
          <ac:spMkLst>
            <pc:docMk/>
            <pc:sldMk cId="3384011022" sldId="653"/>
            <ac:spMk id="4" creationId="{B0FDD59A-9328-B341-218D-76A654E93F04}"/>
          </ac:spMkLst>
        </pc:spChg>
        <pc:spChg chg="del">
          <ac:chgData name="Matthieu De Mari" userId="dfb708c9-d8dc-439f-9a3b-c772bf4a311c" providerId="ADAL" clId="{1FE71F4D-2AFD-4838-AD3C-62D890D2AB41}" dt="2023-01-26T09:57:37.049" v="14036" actId="478"/>
          <ac:spMkLst>
            <pc:docMk/>
            <pc:sldMk cId="3384011022" sldId="653"/>
            <ac:spMk id="7" creationId="{5E3A86E2-23E3-E2C8-62E1-C1F638E3D248}"/>
          </ac:spMkLst>
        </pc:spChg>
        <pc:spChg chg="del">
          <ac:chgData name="Matthieu De Mari" userId="dfb708c9-d8dc-439f-9a3b-c772bf4a311c" providerId="ADAL" clId="{1FE71F4D-2AFD-4838-AD3C-62D890D2AB41}" dt="2023-01-26T09:57:38.107" v="14037" actId="478"/>
          <ac:spMkLst>
            <pc:docMk/>
            <pc:sldMk cId="3384011022" sldId="653"/>
            <ac:spMk id="8" creationId="{FDD82B0F-F49C-1DDC-F409-9379DAAAEF47}"/>
          </ac:spMkLst>
        </pc:spChg>
        <pc:graphicFrameChg chg="del">
          <ac:chgData name="Matthieu De Mari" userId="dfb708c9-d8dc-439f-9a3b-c772bf4a311c" providerId="ADAL" clId="{1FE71F4D-2AFD-4838-AD3C-62D890D2AB41}" dt="2023-01-26T09:57:40.903" v="14038" actId="478"/>
          <ac:graphicFrameMkLst>
            <pc:docMk/>
            <pc:sldMk cId="3384011022" sldId="653"/>
            <ac:graphicFrameMk id="6" creationId="{4078484C-D331-C08C-24DF-BE42BAC0C241}"/>
          </ac:graphicFrameMkLst>
        </pc:graphicFrameChg>
        <pc:picChg chg="add mod modCrop">
          <ac:chgData name="Matthieu De Mari" userId="dfb708c9-d8dc-439f-9a3b-c772bf4a311c" providerId="ADAL" clId="{1FE71F4D-2AFD-4838-AD3C-62D890D2AB41}" dt="2023-01-26T09:58:00.742" v="14044" actId="732"/>
          <ac:picMkLst>
            <pc:docMk/>
            <pc:sldMk cId="3384011022" sldId="653"/>
            <ac:picMk id="5" creationId="{B18D0285-19F3-CC5B-7ABC-9F0C22FD2824}"/>
          </ac:picMkLst>
        </pc:picChg>
      </pc:sldChg>
      <pc:sldChg chg="addSp delSp modSp add mod">
        <pc:chgData name="Matthieu De Mari" userId="dfb708c9-d8dc-439f-9a3b-c772bf4a311c" providerId="ADAL" clId="{1FE71F4D-2AFD-4838-AD3C-62D890D2AB41}" dt="2023-01-26T10:43:05.995" v="15905" actId="20577"/>
        <pc:sldMkLst>
          <pc:docMk/>
          <pc:sldMk cId="1688481620" sldId="654"/>
        </pc:sldMkLst>
        <pc:spChg chg="mod">
          <ac:chgData name="Matthieu De Mari" userId="dfb708c9-d8dc-439f-9a3b-c772bf4a311c" providerId="ADAL" clId="{1FE71F4D-2AFD-4838-AD3C-62D890D2AB41}" dt="2023-01-26T10:43:05.995" v="15905" actId="20577"/>
          <ac:spMkLst>
            <pc:docMk/>
            <pc:sldMk cId="1688481620" sldId="654"/>
            <ac:spMk id="4" creationId="{B0FDD59A-9328-B341-218D-76A654E93F04}"/>
          </ac:spMkLst>
        </pc:spChg>
        <pc:picChg chg="add mod">
          <ac:chgData name="Matthieu De Mari" userId="dfb708c9-d8dc-439f-9a3b-c772bf4a311c" providerId="ADAL" clId="{1FE71F4D-2AFD-4838-AD3C-62D890D2AB41}" dt="2023-01-26T10:00:29.893" v="14622"/>
          <ac:picMkLst>
            <pc:docMk/>
            <pc:sldMk cId="1688481620" sldId="654"/>
            <ac:picMk id="3" creationId="{B0BD5B35-A861-820D-73A9-BEE843559F9A}"/>
          </ac:picMkLst>
        </pc:picChg>
        <pc:picChg chg="del">
          <ac:chgData name="Matthieu De Mari" userId="dfb708c9-d8dc-439f-9a3b-c772bf4a311c" providerId="ADAL" clId="{1FE71F4D-2AFD-4838-AD3C-62D890D2AB41}" dt="2023-01-26T10:00:26.206" v="14621" actId="478"/>
          <ac:picMkLst>
            <pc:docMk/>
            <pc:sldMk cId="1688481620" sldId="654"/>
            <ac:picMk id="5" creationId="{B18D0285-19F3-CC5B-7ABC-9F0C22FD2824}"/>
          </ac:picMkLst>
        </pc:picChg>
      </pc:sldChg>
      <pc:sldChg chg="addSp delSp modSp new del mod modClrScheme chgLayout">
        <pc:chgData name="Matthieu De Mari" userId="dfb708c9-d8dc-439f-9a3b-c772bf4a311c" providerId="ADAL" clId="{1FE71F4D-2AFD-4838-AD3C-62D890D2AB41}" dt="2023-01-30T01:39:51.738" v="23014" actId="47"/>
        <pc:sldMkLst>
          <pc:docMk/>
          <pc:sldMk cId="2838713021" sldId="655"/>
        </pc:sldMkLst>
        <pc:spChg chg="mod ord">
          <ac:chgData name="Matthieu De Mari" userId="dfb708c9-d8dc-439f-9a3b-c772bf4a311c" providerId="ADAL" clId="{1FE71F4D-2AFD-4838-AD3C-62D890D2AB41}" dt="2023-01-26T10:00:41.923" v="14651" actId="700"/>
          <ac:spMkLst>
            <pc:docMk/>
            <pc:sldMk cId="2838713021" sldId="655"/>
            <ac:spMk id="2" creationId="{21F4709C-61C8-E90F-2954-4414AADF9451}"/>
          </ac:spMkLst>
        </pc:spChg>
        <pc:spChg chg="del mod ord">
          <ac:chgData name="Matthieu De Mari" userId="dfb708c9-d8dc-439f-9a3b-c772bf4a311c" providerId="ADAL" clId="{1FE71F4D-2AFD-4838-AD3C-62D890D2AB41}" dt="2023-01-26T10:00:41.923" v="14651" actId="700"/>
          <ac:spMkLst>
            <pc:docMk/>
            <pc:sldMk cId="2838713021" sldId="655"/>
            <ac:spMk id="3" creationId="{F5458D51-D50F-C554-86B9-C5FBF039C70A}"/>
          </ac:spMkLst>
        </pc:spChg>
        <pc:spChg chg="del">
          <ac:chgData name="Matthieu De Mari" userId="dfb708c9-d8dc-439f-9a3b-c772bf4a311c" providerId="ADAL" clId="{1FE71F4D-2AFD-4838-AD3C-62D890D2AB41}" dt="2023-01-26T10:00:41.923" v="14651" actId="700"/>
          <ac:spMkLst>
            <pc:docMk/>
            <pc:sldMk cId="2838713021" sldId="655"/>
            <ac:spMk id="4" creationId="{CE2B6259-5B61-F5EB-88DB-954C8ADEDB03}"/>
          </ac:spMkLst>
        </pc:spChg>
        <pc:spChg chg="add del mod ord">
          <ac:chgData name="Matthieu De Mari" userId="dfb708c9-d8dc-439f-9a3b-c772bf4a311c" providerId="ADAL" clId="{1FE71F4D-2AFD-4838-AD3C-62D890D2AB41}" dt="2023-01-30T01:29:41.893" v="22755" actId="478"/>
          <ac:spMkLst>
            <pc:docMk/>
            <pc:sldMk cId="2838713021" sldId="655"/>
            <ac:spMk id="5" creationId="{F75DEB28-E77C-393C-3E5B-3AE3CAA7CC2F}"/>
          </ac:spMkLst>
        </pc:spChg>
        <pc:graphicFrameChg chg="add mod modGraphic">
          <ac:chgData name="Matthieu De Mari" userId="dfb708c9-d8dc-439f-9a3b-c772bf4a311c" providerId="ADAL" clId="{1FE71F4D-2AFD-4838-AD3C-62D890D2AB41}" dt="2023-01-30T01:36:57.088" v="22982" actId="14100"/>
          <ac:graphicFrameMkLst>
            <pc:docMk/>
            <pc:sldMk cId="2838713021" sldId="655"/>
            <ac:graphicFrameMk id="3" creationId="{361F7F4C-0DFE-4A7B-8B61-D7E14EB97B23}"/>
          </ac:graphicFrameMkLst>
        </pc:graphicFrameChg>
      </pc:sldChg>
      <pc:sldChg chg="modSp add del mod">
        <pc:chgData name="Matthieu De Mari" userId="dfb708c9-d8dc-439f-9a3b-c772bf4a311c" providerId="ADAL" clId="{1FE71F4D-2AFD-4838-AD3C-62D890D2AB41}" dt="2023-01-26T10:40:35.812" v="15735" actId="47"/>
        <pc:sldMkLst>
          <pc:docMk/>
          <pc:sldMk cId="1942994544" sldId="656"/>
        </pc:sldMkLst>
        <pc:spChg chg="mod">
          <ac:chgData name="Matthieu De Mari" userId="dfb708c9-d8dc-439f-9a3b-c772bf4a311c" providerId="ADAL" clId="{1FE71F4D-2AFD-4838-AD3C-62D890D2AB41}" dt="2023-01-26T10:10:55.055" v="15110" actId="27636"/>
          <ac:spMkLst>
            <pc:docMk/>
            <pc:sldMk cId="1942994544" sldId="656"/>
            <ac:spMk id="5" creationId="{F75DEB28-E77C-393C-3E5B-3AE3CAA7CC2F}"/>
          </ac:spMkLst>
        </pc:spChg>
      </pc:sldChg>
      <pc:sldChg chg="modSp add mod">
        <pc:chgData name="Matthieu De Mari" userId="dfb708c9-d8dc-439f-9a3b-c772bf4a311c" providerId="ADAL" clId="{1FE71F4D-2AFD-4838-AD3C-62D890D2AB41}" dt="2023-01-26T10:40:48.213" v="15783" actId="20577"/>
        <pc:sldMkLst>
          <pc:docMk/>
          <pc:sldMk cId="3673354424" sldId="657"/>
        </pc:sldMkLst>
        <pc:spChg chg="mod">
          <ac:chgData name="Matthieu De Mari" userId="dfb708c9-d8dc-439f-9a3b-c772bf4a311c" providerId="ADAL" clId="{1FE71F4D-2AFD-4838-AD3C-62D890D2AB41}" dt="2023-01-26T10:40:48.213" v="15783" actId="20577"/>
          <ac:spMkLst>
            <pc:docMk/>
            <pc:sldMk cId="3673354424" sldId="657"/>
            <ac:spMk id="5" creationId="{F75DEB28-E77C-393C-3E5B-3AE3CAA7CC2F}"/>
          </ac:spMkLst>
        </pc:spChg>
      </pc:sldChg>
      <pc:sldChg chg="modSp add">
        <pc:chgData name="Matthieu De Mari" userId="dfb708c9-d8dc-439f-9a3b-c772bf4a311c" providerId="ADAL" clId="{1FE71F4D-2AFD-4838-AD3C-62D890D2AB41}" dt="2023-01-26T10:30:07.227" v="15287" actId="20577"/>
        <pc:sldMkLst>
          <pc:docMk/>
          <pc:sldMk cId="1348532138" sldId="658"/>
        </pc:sldMkLst>
        <pc:spChg chg="mod">
          <ac:chgData name="Matthieu De Mari" userId="dfb708c9-d8dc-439f-9a3b-c772bf4a311c" providerId="ADAL" clId="{1FE71F4D-2AFD-4838-AD3C-62D890D2AB41}" dt="2023-01-26T10:30:07.227" v="15287" actId="20577"/>
          <ac:spMkLst>
            <pc:docMk/>
            <pc:sldMk cId="1348532138" sldId="658"/>
            <ac:spMk id="5" creationId="{F75DEB28-E77C-393C-3E5B-3AE3CAA7CC2F}"/>
          </ac:spMkLst>
        </pc:spChg>
      </pc:sldChg>
      <pc:sldChg chg="modSp add mod">
        <pc:chgData name="Matthieu De Mari" userId="dfb708c9-d8dc-439f-9a3b-c772bf4a311c" providerId="ADAL" clId="{1FE71F4D-2AFD-4838-AD3C-62D890D2AB41}" dt="2023-01-26T10:41:00.938" v="15784" actId="20577"/>
        <pc:sldMkLst>
          <pc:docMk/>
          <pc:sldMk cId="855040033" sldId="659"/>
        </pc:sldMkLst>
        <pc:spChg chg="mod">
          <ac:chgData name="Matthieu De Mari" userId="dfb708c9-d8dc-439f-9a3b-c772bf4a311c" providerId="ADAL" clId="{1FE71F4D-2AFD-4838-AD3C-62D890D2AB41}" dt="2023-01-26T10:41:00.938" v="15784" actId="20577"/>
          <ac:spMkLst>
            <pc:docMk/>
            <pc:sldMk cId="855040033" sldId="659"/>
            <ac:spMk id="5" creationId="{F75DEB28-E77C-393C-3E5B-3AE3CAA7CC2F}"/>
          </ac:spMkLst>
        </pc:spChg>
      </pc:sldChg>
      <pc:sldChg chg="modSp add mod">
        <pc:chgData name="Matthieu De Mari" userId="dfb708c9-d8dc-439f-9a3b-c772bf4a311c" providerId="ADAL" clId="{1FE71F4D-2AFD-4838-AD3C-62D890D2AB41}" dt="2023-01-26T10:41:05.409" v="15785" actId="20577"/>
        <pc:sldMkLst>
          <pc:docMk/>
          <pc:sldMk cId="2151550002" sldId="660"/>
        </pc:sldMkLst>
        <pc:spChg chg="mod">
          <ac:chgData name="Matthieu De Mari" userId="dfb708c9-d8dc-439f-9a3b-c772bf4a311c" providerId="ADAL" clId="{1FE71F4D-2AFD-4838-AD3C-62D890D2AB41}" dt="2023-01-26T10:41:05.409" v="15785" actId="20577"/>
          <ac:spMkLst>
            <pc:docMk/>
            <pc:sldMk cId="2151550002" sldId="660"/>
            <ac:spMk id="5" creationId="{F75DEB28-E77C-393C-3E5B-3AE3CAA7CC2F}"/>
          </ac:spMkLst>
        </pc:spChg>
      </pc:sldChg>
      <pc:sldChg chg="modSp add mod">
        <pc:chgData name="Matthieu De Mari" userId="dfb708c9-d8dc-439f-9a3b-c772bf4a311c" providerId="ADAL" clId="{1FE71F4D-2AFD-4838-AD3C-62D890D2AB41}" dt="2023-01-26T10:41:09.121" v="15787" actId="27636"/>
        <pc:sldMkLst>
          <pc:docMk/>
          <pc:sldMk cId="857752855" sldId="661"/>
        </pc:sldMkLst>
        <pc:spChg chg="mod">
          <ac:chgData name="Matthieu De Mari" userId="dfb708c9-d8dc-439f-9a3b-c772bf4a311c" providerId="ADAL" clId="{1FE71F4D-2AFD-4838-AD3C-62D890D2AB41}" dt="2023-01-26T10:41:09.121" v="15787" actId="27636"/>
          <ac:spMkLst>
            <pc:docMk/>
            <pc:sldMk cId="857752855" sldId="661"/>
            <ac:spMk id="5" creationId="{F75DEB28-E77C-393C-3E5B-3AE3CAA7CC2F}"/>
          </ac:spMkLst>
        </pc:spChg>
      </pc:sldChg>
      <pc:sldChg chg="modSp add mod">
        <pc:chgData name="Matthieu De Mari" userId="dfb708c9-d8dc-439f-9a3b-c772bf4a311c" providerId="ADAL" clId="{1FE71F4D-2AFD-4838-AD3C-62D890D2AB41}" dt="2023-01-26T10:41:16.573" v="15791" actId="27636"/>
        <pc:sldMkLst>
          <pc:docMk/>
          <pc:sldMk cId="2494984745" sldId="662"/>
        </pc:sldMkLst>
        <pc:spChg chg="mod">
          <ac:chgData name="Matthieu De Mari" userId="dfb708c9-d8dc-439f-9a3b-c772bf4a311c" providerId="ADAL" clId="{1FE71F4D-2AFD-4838-AD3C-62D890D2AB41}" dt="2023-01-26T10:41:16.573" v="15791" actId="27636"/>
          <ac:spMkLst>
            <pc:docMk/>
            <pc:sldMk cId="2494984745" sldId="662"/>
            <ac:spMk id="5" creationId="{F75DEB28-E77C-393C-3E5B-3AE3CAA7CC2F}"/>
          </ac:spMkLst>
        </pc:spChg>
      </pc:sldChg>
      <pc:sldChg chg="modSp add mod">
        <pc:chgData name="Matthieu De Mari" userId="dfb708c9-d8dc-439f-9a3b-c772bf4a311c" providerId="ADAL" clId="{1FE71F4D-2AFD-4838-AD3C-62D890D2AB41}" dt="2023-01-26T10:41:12.817" v="15789" actId="27636"/>
        <pc:sldMkLst>
          <pc:docMk/>
          <pc:sldMk cId="1831247243" sldId="663"/>
        </pc:sldMkLst>
        <pc:spChg chg="mod">
          <ac:chgData name="Matthieu De Mari" userId="dfb708c9-d8dc-439f-9a3b-c772bf4a311c" providerId="ADAL" clId="{1FE71F4D-2AFD-4838-AD3C-62D890D2AB41}" dt="2023-01-26T10:41:12.817" v="15789" actId="27636"/>
          <ac:spMkLst>
            <pc:docMk/>
            <pc:sldMk cId="1831247243" sldId="663"/>
            <ac:spMk id="5" creationId="{F75DEB28-E77C-393C-3E5B-3AE3CAA7CC2F}"/>
          </ac:spMkLst>
        </pc:spChg>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pChg chg="mod">
          <ac:chgData name="Matthieu De Mari" userId="dfb708c9-d8dc-439f-9a3b-c772bf4a311c" providerId="ADAL" clId="{1FE71F4D-2AFD-4838-AD3C-62D890D2AB41}" dt="2023-01-26T10:44:10.077" v="16101" actId="20577"/>
          <ac:spMkLst>
            <pc:docMk/>
            <pc:sldMk cId="506948723" sldId="665"/>
            <ac:spMk id="4" creationId="{B0FDD59A-9328-B341-218D-76A654E93F04}"/>
          </ac:spMkLst>
        </pc:spChg>
        <pc:picChg chg="del">
          <ac:chgData name="Matthieu De Mari" userId="dfb708c9-d8dc-439f-9a3b-c772bf4a311c" providerId="ADAL" clId="{1FE71F4D-2AFD-4838-AD3C-62D890D2AB41}" dt="2023-01-26T10:41:43.870" v="15795" actId="478"/>
          <ac:picMkLst>
            <pc:docMk/>
            <pc:sldMk cId="506948723" sldId="665"/>
            <ac:picMk id="3" creationId="{B0BD5B35-A861-820D-73A9-BEE843559F9A}"/>
          </ac:picMkLst>
        </pc:picChg>
        <pc:picChg chg="add mod">
          <ac:chgData name="Matthieu De Mari" userId="dfb708c9-d8dc-439f-9a3b-c772bf4a311c" providerId="ADAL" clId="{1FE71F4D-2AFD-4838-AD3C-62D890D2AB41}" dt="2023-01-27T06:11:33.704" v="16313" actId="1076"/>
          <ac:picMkLst>
            <pc:docMk/>
            <pc:sldMk cId="506948723" sldId="665"/>
            <ac:picMk id="5" creationId="{733E8D5A-1A45-8E27-B15C-2E7B5398173B}"/>
          </ac:picMkLst>
        </pc:picChg>
        <pc:picChg chg="add del mod modCrop">
          <ac:chgData name="Matthieu De Mari" userId="dfb708c9-d8dc-439f-9a3b-c772bf4a311c" providerId="ADAL" clId="{1FE71F4D-2AFD-4838-AD3C-62D890D2AB41}" dt="2023-01-26T10:42:05.671" v="15800" actId="478"/>
          <ac:picMkLst>
            <pc:docMk/>
            <pc:sldMk cId="506948723" sldId="665"/>
            <ac:picMk id="6" creationId="{E202B276-9627-6FB2-1E4E-B6E07ED3A43B}"/>
          </ac:picMkLst>
        </pc:picChg>
        <pc:picChg chg="add del mod">
          <ac:chgData name="Matthieu De Mari" userId="dfb708c9-d8dc-439f-9a3b-c772bf4a311c" providerId="ADAL" clId="{1FE71F4D-2AFD-4838-AD3C-62D890D2AB41}" dt="2023-01-27T06:11:10.045" v="16309" actId="478"/>
          <ac:picMkLst>
            <pc:docMk/>
            <pc:sldMk cId="506948723" sldId="665"/>
            <ac:picMk id="8" creationId="{C08914D5-9461-9F90-CBEB-DBA4AE5D7316}"/>
          </ac:picMkLst>
        </pc:picChg>
      </pc:sldChg>
      <pc:sldChg chg="addSp delSp modSp add mod ord">
        <pc:chgData name="Matthieu De Mari" userId="dfb708c9-d8dc-439f-9a3b-c772bf4a311c" providerId="ADAL" clId="{1FE71F4D-2AFD-4838-AD3C-62D890D2AB41}" dt="2023-01-26T10:45:22.526" v="16113" actId="22"/>
        <pc:sldMkLst>
          <pc:docMk/>
          <pc:sldMk cId="3934051886" sldId="666"/>
        </pc:sldMkLst>
        <pc:spChg chg="mod">
          <ac:chgData name="Matthieu De Mari" userId="dfb708c9-d8dc-439f-9a3b-c772bf4a311c" providerId="ADAL" clId="{1FE71F4D-2AFD-4838-AD3C-62D890D2AB41}" dt="2023-01-26T10:44:58.338" v="16109" actId="20577"/>
          <ac:spMkLst>
            <pc:docMk/>
            <pc:sldMk cId="3934051886" sldId="666"/>
            <ac:spMk id="2" creationId="{6C5A7825-A473-5442-E4AB-FA511F78B6BB}"/>
          </ac:spMkLst>
        </pc:spChg>
        <pc:spChg chg="del">
          <ac:chgData name="Matthieu De Mari" userId="dfb708c9-d8dc-439f-9a3b-c772bf4a311c" providerId="ADAL" clId="{1FE71F4D-2AFD-4838-AD3C-62D890D2AB41}" dt="2023-01-26T10:44:50.715" v="16104" actId="478"/>
          <ac:spMkLst>
            <pc:docMk/>
            <pc:sldMk cId="3934051886" sldId="666"/>
            <ac:spMk id="5" creationId="{0B2E0CD9-728A-0474-7AA6-B59FF75D5912}"/>
          </ac:spMkLst>
        </pc:spChg>
        <pc:picChg chg="del">
          <ac:chgData name="Matthieu De Mari" userId="dfb708c9-d8dc-439f-9a3b-c772bf4a311c" providerId="ADAL" clId="{1FE71F4D-2AFD-4838-AD3C-62D890D2AB41}" dt="2023-01-26T10:44:48.916" v="16103" actId="478"/>
          <ac:picMkLst>
            <pc:docMk/>
            <pc:sldMk cId="3934051886" sldId="666"/>
            <ac:picMk id="4" creationId="{1E35484D-F118-E3FF-6842-C7E33EB44C90}"/>
          </ac:picMkLst>
        </pc:picChg>
        <pc:picChg chg="add mod">
          <ac:chgData name="Matthieu De Mari" userId="dfb708c9-d8dc-439f-9a3b-c772bf4a311c" providerId="ADAL" clId="{1FE71F4D-2AFD-4838-AD3C-62D890D2AB41}" dt="2023-01-26T10:44:55.349" v="16107" actId="1076"/>
          <ac:picMkLst>
            <pc:docMk/>
            <pc:sldMk cId="3934051886" sldId="666"/>
            <ac:picMk id="6" creationId="{CD5993CC-DCBD-502A-6009-131C4E8BF4B4}"/>
          </ac:picMkLst>
        </pc:picChg>
        <pc:picChg chg="add del">
          <ac:chgData name="Matthieu De Mari" userId="dfb708c9-d8dc-439f-9a3b-c772bf4a311c" providerId="ADAL" clId="{1FE71F4D-2AFD-4838-AD3C-62D890D2AB41}" dt="2023-01-26T10:45:22.526" v="16113" actId="22"/>
          <ac:picMkLst>
            <pc:docMk/>
            <pc:sldMk cId="3934051886" sldId="666"/>
            <ac:picMk id="8" creationId="{472D3411-86FF-0E02-F6BA-5C6EC0E5E18D}"/>
          </ac:picMkLst>
        </pc:picChg>
      </pc:sldChg>
      <pc:sldChg chg="addSp delSp modSp add mod">
        <pc:chgData name="Matthieu De Mari" userId="dfb708c9-d8dc-439f-9a3b-c772bf4a311c" providerId="ADAL" clId="{1FE71F4D-2AFD-4838-AD3C-62D890D2AB41}" dt="2023-01-26T10:46:19.790" v="16238" actId="20577"/>
        <pc:sldMkLst>
          <pc:docMk/>
          <pc:sldMk cId="1442844384" sldId="667"/>
        </pc:sldMkLst>
        <pc:spChg chg="add mod">
          <ac:chgData name="Matthieu De Mari" userId="dfb708c9-d8dc-439f-9a3b-c772bf4a311c" providerId="ADAL" clId="{1FE71F4D-2AFD-4838-AD3C-62D890D2AB41}" dt="2023-01-26T10:46:19.790" v="16238" actId="20577"/>
          <ac:spMkLst>
            <pc:docMk/>
            <pc:sldMk cId="1442844384" sldId="667"/>
            <ac:spMk id="5" creationId="{05642C26-AA61-A804-F438-6FAB9FE447AD}"/>
          </ac:spMkLst>
        </pc:spChg>
        <pc:picChg chg="add mod">
          <ac:chgData name="Matthieu De Mari" userId="dfb708c9-d8dc-439f-9a3b-c772bf4a311c" providerId="ADAL" clId="{1FE71F4D-2AFD-4838-AD3C-62D890D2AB41}" dt="2023-01-26T10:45:30.919" v="16118" actId="1076"/>
          <ac:picMkLst>
            <pc:docMk/>
            <pc:sldMk cId="1442844384" sldId="667"/>
            <ac:picMk id="4" creationId="{B1A79797-083A-B47F-F29A-C163C28C665B}"/>
          </ac:picMkLst>
        </pc:picChg>
        <pc:picChg chg="del">
          <ac:chgData name="Matthieu De Mari" userId="dfb708c9-d8dc-439f-9a3b-c772bf4a311c" providerId="ADAL" clId="{1FE71F4D-2AFD-4838-AD3C-62D890D2AB41}" dt="2023-01-26T10:45:25.900" v="16115" actId="478"/>
          <ac:picMkLst>
            <pc:docMk/>
            <pc:sldMk cId="1442844384" sldId="667"/>
            <ac:picMk id="6" creationId="{CD5993CC-DCBD-502A-6009-131C4E8BF4B4}"/>
          </ac:picMkLst>
        </pc:picChg>
      </pc:sldChg>
      <pc:sldChg chg="addSp modSp add mod ord">
        <pc:chgData name="Matthieu De Mari" userId="dfb708c9-d8dc-439f-9a3b-c772bf4a311c" providerId="ADAL" clId="{1FE71F4D-2AFD-4838-AD3C-62D890D2AB41}" dt="2023-01-27T06:14:54.065" v="16482" actId="1076"/>
        <pc:sldMkLst>
          <pc:docMk/>
          <pc:sldMk cId="1521149575" sldId="668"/>
        </pc:sldMkLst>
        <pc:spChg chg="mod">
          <ac:chgData name="Matthieu De Mari" userId="dfb708c9-d8dc-439f-9a3b-c772bf4a311c" providerId="ADAL" clId="{1FE71F4D-2AFD-4838-AD3C-62D890D2AB41}" dt="2023-01-27T06:14:25.638" v="16475" actId="113"/>
          <ac:spMkLst>
            <pc:docMk/>
            <pc:sldMk cId="1521149575" sldId="668"/>
            <ac:spMk id="5" creationId="{B6B851F4-FCFC-1E83-D239-824F7B5E1B01}"/>
          </ac:spMkLst>
        </pc:spChg>
        <pc:picChg chg="add mod">
          <ac:chgData name="Matthieu De Mari" userId="dfb708c9-d8dc-439f-9a3b-c772bf4a311c" providerId="ADAL" clId="{1FE71F4D-2AFD-4838-AD3C-62D890D2AB41}" dt="2023-01-27T06:14:54.065" v="16482" actId="1076"/>
          <ac:picMkLst>
            <pc:docMk/>
            <pc:sldMk cId="1521149575" sldId="668"/>
            <ac:picMk id="3" creationId="{B1A42CF1-8F96-4AF5-9B5F-867EE9CCF1E9}"/>
          </ac:picMkLst>
        </pc:picChg>
        <pc:picChg chg="mod">
          <ac:chgData name="Matthieu De Mari" userId="dfb708c9-d8dc-439f-9a3b-c772bf4a311c" providerId="ADAL" clId="{1FE71F4D-2AFD-4838-AD3C-62D890D2AB41}" dt="2023-01-27T06:13:36.810" v="16411" actId="14100"/>
          <ac:picMkLst>
            <pc:docMk/>
            <pc:sldMk cId="1521149575" sldId="668"/>
            <ac:picMk id="8" creationId="{ED877936-0C09-CE62-73FD-AC87B960D65A}"/>
          </ac:picMkLst>
        </pc:picChg>
      </pc:sldChg>
      <pc:sldChg chg="addSp delSp modSp add mod">
        <pc:chgData name="Matthieu De Mari" userId="dfb708c9-d8dc-439f-9a3b-c772bf4a311c" providerId="ADAL" clId="{1FE71F4D-2AFD-4838-AD3C-62D890D2AB41}" dt="2023-01-27T06:14:57.613" v="16484" actId="14100"/>
        <pc:sldMkLst>
          <pc:docMk/>
          <pc:sldMk cId="920253235" sldId="669"/>
        </pc:sldMkLst>
        <pc:spChg chg="mod">
          <ac:chgData name="Matthieu De Mari" userId="dfb708c9-d8dc-439f-9a3b-c772bf4a311c" providerId="ADAL" clId="{1FE71F4D-2AFD-4838-AD3C-62D890D2AB41}" dt="2023-01-27T06:14:08.072" v="16439" actId="20577"/>
          <ac:spMkLst>
            <pc:docMk/>
            <pc:sldMk cId="920253235" sldId="669"/>
            <ac:spMk id="4" creationId="{CB045AFB-76D6-319A-03C1-8D7ADEA7FFE1}"/>
          </ac:spMkLst>
        </pc:spChg>
        <pc:spChg chg="mod">
          <ac:chgData name="Matthieu De Mari" userId="dfb708c9-d8dc-439f-9a3b-c772bf4a311c" providerId="ADAL" clId="{1FE71F4D-2AFD-4838-AD3C-62D890D2AB41}" dt="2023-01-27T06:14:32.429" v="16477" actId="20577"/>
          <ac:spMkLst>
            <pc:docMk/>
            <pc:sldMk cId="920253235" sldId="669"/>
            <ac:spMk id="5" creationId="{B6B851F4-FCFC-1E83-D239-824F7B5E1B01}"/>
          </ac:spMkLst>
        </pc:spChg>
        <pc:picChg chg="add mod">
          <ac:chgData name="Matthieu De Mari" userId="dfb708c9-d8dc-439f-9a3b-c772bf4a311c" providerId="ADAL" clId="{1FE71F4D-2AFD-4838-AD3C-62D890D2AB41}" dt="2023-01-27T06:13:43.023" v="16414" actId="14100"/>
          <ac:picMkLst>
            <pc:docMk/>
            <pc:sldMk cId="920253235" sldId="669"/>
            <ac:picMk id="3" creationId="{9D9416D7-60A1-4844-CD00-1484111F66FA}"/>
          </ac:picMkLst>
        </pc:picChg>
        <pc:picChg chg="add mod">
          <ac:chgData name="Matthieu De Mari" userId="dfb708c9-d8dc-439f-9a3b-c772bf4a311c" providerId="ADAL" clId="{1FE71F4D-2AFD-4838-AD3C-62D890D2AB41}" dt="2023-01-27T06:14:57.613" v="16484" actId="14100"/>
          <ac:picMkLst>
            <pc:docMk/>
            <pc:sldMk cId="920253235" sldId="669"/>
            <ac:picMk id="7" creationId="{4B96F9EA-A500-3B33-33EB-1938A8C46805}"/>
          </ac:picMkLst>
        </pc:picChg>
        <pc:picChg chg="del">
          <ac:chgData name="Matthieu De Mari" userId="dfb708c9-d8dc-439f-9a3b-c772bf4a311c" providerId="ADAL" clId="{1FE71F4D-2AFD-4838-AD3C-62D890D2AB41}" dt="2023-01-27T06:13:15.770" v="16406" actId="478"/>
          <ac:picMkLst>
            <pc:docMk/>
            <pc:sldMk cId="920253235" sldId="669"/>
            <ac:picMk id="8" creationId="{ED877936-0C09-CE62-73FD-AC87B960D65A}"/>
          </ac:picMkLst>
        </pc:picChg>
      </pc:sldChg>
      <pc:sldChg chg="addSp delSp modSp add mod">
        <pc:chgData name="Matthieu De Mari" userId="dfb708c9-d8dc-439f-9a3b-c772bf4a311c" providerId="ADAL" clId="{1FE71F4D-2AFD-4838-AD3C-62D890D2AB41}" dt="2023-01-27T06:16:17.677" v="16512" actId="1076"/>
        <pc:sldMkLst>
          <pc:docMk/>
          <pc:sldMk cId="3223759810" sldId="670"/>
        </pc:sldMkLst>
        <pc:spChg chg="mod">
          <ac:chgData name="Matthieu De Mari" userId="dfb708c9-d8dc-439f-9a3b-c772bf4a311c" providerId="ADAL" clId="{1FE71F4D-2AFD-4838-AD3C-62D890D2AB41}" dt="2023-01-27T06:15:15.522" v="16493" actId="20577"/>
          <ac:spMkLst>
            <pc:docMk/>
            <pc:sldMk cId="3223759810" sldId="670"/>
            <ac:spMk id="4" creationId="{CB045AFB-76D6-319A-03C1-8D7ADEA7FFE1}"/>
          </ac:spMkLst>
        </pc:spChg>
        <pc:spChg chg="mod">
          <ac:chgData name="Matthieu De Mari" userId="dfb708c9-d8dc-439f-9a3b-c772bf4a311c" providerId="ADAL" clId="{1FE71F4D-2AFD-4838-AD3C-62D890D2AB41}" dt="2023-01-27T06:15:46.343" v="16504" actId="113"/>
          <ac:spMkLst>
            <pc:docMk/>
            <pc:sldMk cId="3223759810" sldId="670"/>
            <ac:spMk id="5" creationId="{B6B851F4-FCFC-1E83-D239-824F7B5E1B01}"/>
          </ac:spMkLst>
        </pc:spChg>
        <pc:picChg chg="add mod">
          <ac:chgData name="Matthieu De Mari" userId="dfb708c9-d8dc-439f-9a3b-c772bf4a311c" providerId="ADAL" clId="{1FE71F4D-2AFD-4838-AD3C-62D890D2AB41}" dt="2023-01-27T06:16:00.639" v="16508" actId="1076"/>
          <ac:picMkLst>
            <pc:docMk/>
            <pc:sldMk cId="3223759810" sldId="670"/>
            <ac:picMk id="3" creationId="{72D38222-4B91-4FD1-1594-E8EB2A0ECB57}"/>
          </ac:picMkLst>
        </pc:picChg>
        <pc:picChg chg="add mod">
          <ac:chgData name="Matthieu De Mari" userId="dfb708c9-d8dc-439f-9a3b-c772bf4a311c" providerId="ADAL" clId="{1FE71F4D-2AFD-4838-AD3C-62D890D2AB41}" dt="2023-01-27T06:16:17.677" v="16512" actId="1076"/>
          <ac:picMkLst>
            <pc:docMk/>
            <pc:sldMk cId="3223759810" sldId="670"/>
            <ac:picMk id="7" creationId="{3226DBB2-8697-7D35-390D-633C5DCF29AE}"/>
          </ac:picMkLst>
        </pc:picChg>
        <pc:picChg chg="del">
          <ac:chgData name="Matthieu De Mari" userId="dfb708c9-d8dc-439f-9a3b-c772bf4a311c" providerId="ADAL" clId="{1FE71F4D-2AFD-4838-AD3C-62D890D2AB41}" dt="2023-01-27T06:14:59.721" v="16485" actId="478"/>
          <ac:picMkLst>
            <pc:docMk/>
            <pc:sldMk cId="3223759810" sldId="670"/>
            <ac:picMk id="8" creationId="{ED877936-0C09-CE62-73FD-AC87B960D65A}"/>
          </ac:picMkLst>
        </pc:picChg>
      </pc:sldChg>
      <pc:sldChg chg="addSp delSp modSp add mod">
        <pc:chgData name="Matthieu De Mari" userId="dfb708c9-d8dc-439f-9a3b-c772bf4a311c" providerId="ADAL" clId="{1FE71F4D-2AFD-4838-AD3C-62D890D2AB41}" dt="2023-01-27T06:18:59.217" v="16602" actId="113"/>
        <pc:sldMkLst>
          <pc:docMk/>
          <pc:sldMk cId="1207623938" sldId="671"/>
        </pc:sldMkLst>
        <pc:spChg chg="mod">
          <ac:chgData name="Matthieu De Mari" userId="dfb708c9-d8dc-439f-9a3b-c772bf4a311c" providerId="ADAL" clId="{1FE71F4D-2AFD-4838-AD3C-62D890D2AB41}" dt="2023-01-27T06:17:13.529" v="16532" actId="20577"/>
          <ac:spMkLst>
            <pc:docMk/>
            <pc:sldMk cId="1207623938" sldId="671"/>
            <ac:spMk id="4" creationId="{CB045AFB-76D6-319A-03C1-8D7ADEA7FFE1}"/>
          </ac:spMkLst>
        </pc:spChg>
        <pc:spChg chg="mod">
          <ac:chgData name="Matthieu De Mari" userId="dfb708c9-d8dc-439f-9a3b-c772bf4a311c" providerId="ADAL" clId="{1FE71F4D-2AFD-4838-AD3C-62D890D2AB41}" dt="2023-01-27T06:18:59.217" v="16602" actId="113"/>
          <ac:spMkLst>
            <pc:docMk/>
            <pc:sldMk cId="1207623938" sldId="671"/>
            <ac:spMk id="5" creationId="{B6B851F4-FCFC-1E83-D239-824F7B5E1B01}"/>
          </ac:spMkLst>
        </pc:spChg>
        <pc:spChg chg="add del">
          <ac:chgData name="Matthieu De Mari" userId="dfb708c9-d8dc-439f-9a3b-c772bf4a311c" providerId="ADAL" clId="{1FE71F4D-2AFD-4838-AD3C-62D890D2AB41}" dt="2023-01-27T06:17:32.682" v="16544"/>
          <ac:spMkLst>
            <pc:docMk/>
            <pc:sldMk cId="1207623938" sldId="671"/>
            <ac:spMk id="7" creationId="{A3CB5C54-F16D-83E2-5744-A025B68AEEAD}"/>
          </ac:spMkLst>
        </pc:spChg>
        <pc:spChg chg="add del">
          <ac:chgData name="Matthieu De Mari" userId="dfb708c9-d8dc-439f-9a3b-c772bf4a311c" providerId="ADAL" clId="{1FE71F4D-2AFD-4838-AD3C-62D890D2AB41}" dt="2023-01-27T06:17:36.278" v="16548"/>
          <ac:spMkLst>
            <pc:docMk/>
            <pc:sldMk cId="1207623938" sldId="671"/>
            <ac:spMk id="9" creationId="{7AF81970-65D4-110D-4A0C-F05296D79C69}"/>
          </ac:spMkLst>
        </pc:spChg>
        <pc:picChg chg="add mod">
          <ac:chgData name="Matthieu De Mari" userId="dfb708c9-d8dc-439f-9a3b-c772bf4a311c" providerId="ADAL" clId="{1FE71F4D-2AFD-4838-AD3C-62D890D2AB41}" dt="2023-01-27T06:18:21.337" v="16584" actId="1076"/>
          <ac:picMkLst>
            <pc:docMk/>
            <pc:sldMk cId="1207623938" sldId="671"/>
            <ac:picMk id="3" creationId="{BD69A75A-EEBB-93ED-3DB2-CB55B455E54E}"/>
          </ac:picMkLst>
        </pc:picChg>
        <pc:picChg chg="add mod">
          <ac:chgData name="Matthieu De Mari" userId="dfb708c9-d8dc-439f-9a3b-c772bf4a311c" providerId="ADAL" clId="{1FE71F4D-2AFD-4838-AD3C-62D890D2AB41}" dt="2023-01-27T06:18:15.509" v="16581" actId="1076"/>
          <ac:picMkLst>
            <pc:docMk/>
            <pc:sldMk cId="1207623938" sldId="671"/>
            <ac:picMk id="6" creationId="{C7271CFC-D272-6F79-0683-343D1F2DC6EC}"/>
          </ac:picMkLst>
        </pc:picChg>
        <pc:picChg chg="del">
          <ac:chgData name="Matthieu De Mari" userId="dfb708c9-d8dc-439f-9a3b-c772bf4a311c" providerId="ADAL" clId="{1FE71F4D-2AFD-4838-AD3C-62D890D2AB41}" dt="2023-01-27T06:15:00.867" v="16486" actId="478"/>
          <ac:picMkLst>
            <pc:docMk/>
            <pc:sldMk cId="1207623938" sldId="671"/>
            <ac:picMk id="8" creationId="{ED877936-0C09-CE62-73FD-AC87B960D65A}"/>
          </ac:picMkLst>
        </pc:picChg>
      </pc:sldChg>
      <pc:sldChg chg="addSp delSp modSp add mod">
        <pc:chgData name="Matthieu De Mari" userId="dfb708c9-d8dc-439f-9a3b-c772bf4a311c" providerId="ADAL" clId="{1FE71F4D-2AFD-4838-AD3C-62D890D2AB41}" dt="2023-01-27T06:18:40.364" v="16596" actId="113"/>
        <pc:sldMkLst>
          <pc:docMk/>
          <pc:sldMk cId="3207845161" sldId="672"/>
        </pc:sldMkLst>
        <pc:spChg chg="mod">
          <ac:chgData name="Matthieu De Mari" userId="dfb708c9-d8dc-439f-9a3b-c772bf4a311c" providerId="ADAL" clId="{1FE71F4D-2AFD-4838-AD3C-62D890D2AB41}" dt="2023-01-27T06:18:04.582" v="16573" actId="20577"/>
          <ac:spMkLst>
            <pc:docMk/>
            <pc:sldMk cId="3207845161" sldId="672"/>
            <ac:spMk id="4" creationId="{CB045AFB-76D6-319A-03C1-8D7ADEA7FFE1}"/>
          </ac:spMkLst>
        </pc:spChg>
        <pc:spChg chg="mod">
          <ac:chgData name="Matthieu De Mari" userId="dfb708c9-d8dc-439f-9a3b-c772bf4a311c" providerId="ADAL" clId="{1FE71F4D-2AFD-4838-AD3C-62D890D2AB41}" dt="2023-01-27T06:18:40.364" v="16596" actId="113"/>
          <ac:spMkLst>
            <pc:docMk/>
            <pc:sldMk cId="3207845161" sldId="672"/>
            <ac:spMk id="5" creationId="{B6B851F4-FCFC-1E83-D239-824F7B5E1B01}"/>
          </ac:spMkLst>
        </pc:spChg>
        <pc:picChg chg="add mod">
          <ac:chgData name="Matthieu De Mari" userId="dfb708c9-d8dc-439f-9a3b-c772bf4a311c" providerId="ADAL" clId="{1FE71F4D-2AFD-4838-AD3C-62D890D2AB41}" dt="2023-01-27T06:18:31.942" v="16590" actId="1076"/>
          <ac:picMkLst>
            <pc:docMk/>
            <pc:sldMk cId="3207845161" sldId="672"/>
            <ac:picMk id="3" creationId="{09BE49B8-7DE8-031C-5B17-75E7142AB276}"/>
          </ac:picMkLst>
        </pc:picChg>
        <pc:picChg chg="add del mod">
          <ac:chgData name="Matthieu De Mari" userId="dfb708c9-d8dc-439f-9a3b-c772bf4a311c" providerId="ADAL" clId="{1FE71F4D-2AFD-4838-AD3C-62D890D2AB41}" dt="2023-01-27T06:17:07.933" v="16521" actId="21"/>
          <ac:picMkLst>
            <pc:docMk/>
            <pc:sldMk cId="3207845161" sldId="672"/>
            <ac:picMk id="7" creationId="{FAAF7C1B-381A-6879-532B-B7C46359A9F9}"/>
          </ac:picMkLst>
        </pc:picChg>
        <pc:picChg chg="del">
          <ac:chgData name="Matthieu De Mari" userId="dfb708c9-d8dc-439f-9a3b-c772bf4a311c" providerId="ADAL" clId="{1FE71F4D-2AFD-4838-AD3C-62D890D2AB41}" dt="2023-01-27T06:15:02.219" v="16487" actId="478"/>
          <ac:picMkLst>
            <pc:docMk/>
            <pc:sldMk cId="3207845161" sldId="672"/>
            <ac:picMk id="8" creationId="{ED877936-0C09-CE62-73FD-AC87B960D65A}"/>
          </ac:picMkLst>
        </pc:picChg>
        <pc:picChg chg="add mod">
          <ac:chgData name="Matthieu De Mari" userId="dfb708c9-d8dc-439f-9a3b-c772bf4a311c" providerId="ADAL" clId="{1FE71F4D-2AFD-4838-AD3C-62D890D2AB41}" dt="2023-01-27T06:18:27.840" v="16587" actId="1076"/>
          <ac:picMkLst>
            <pc:docMk/>
            <pc:sldMk cId="3207845161" sldId="672"/>
            <ac:picMk id="10" creationId="{0E35DE08-500E-6A4D-D350-6FF02D6C8FCD}"/>
          </ac:picMkLst>
        </pc:picChg>
      </pc:sldChg>
      <pc:sldChg chg="addSp delSp modSp new mod">
        <pc:chgData name="Matthieu De Mari" userId="dfb708c9-d8dc-439f-9a3b-c772bf4a311c" providerId="ADAL" clId="{1FE71F4D-2AFD-4838-AD3C-62D890D2AB41}" dt="2023-01-27T06:19:54.133" v="16643" actId="1076"/>
        <pc:sldMkLst>
          <pc:docMk/>
          <pc:sldMk cId="179957487" sldId="673"/>
        </pc:sldMkLst>
        <pc:spChg chg="mod">
          <ac:chgData name="Matthieu De Mari" userId="dfb708c9-d8dc-439f-9a3b-c772bf4a311c" providerId="ADAL" clId="{1FE71F4D-2AFD-4838-AD3C-62D890D2AB41}" dt="2023-01-27T06:19:29.798" v="16633" actId="20577"/>
          <ac:spMkLst>
            <pc:docMk/>
            <pc:sldMk cId="179957487" sldId="673"/>
            <ac:spMk id="2" creationId="{DA3660B8-669E-AE05-04BB-C226D307A79B}"/>
          </ac:spMkLst>
        </pc:spChg>
        <pc:spChg chg="mod">
          <ac:chgData name="Matthieu De Mari" userId="dfb708c9-d8dc-439f-9a3b-c772bf4a311c" providerId="ADAL" clId="{1FE71F4D-2AFD-4838-AD3C-62D890D2AB41}" dt="2023-01-27T06:19:37.307" v="16638" actId="20577"/>
          <ac:spMkLst>
            <pc:docMk/>
            <pc:sldMk cId="179957487" sldId="673"/>
            <ac:spMk id="3" creationId="{3F883520-5979-DD03-88CB-835DDFEF3270}"/>
          </ac:spMkLst>
        </pc:spChg>
        <pc:spChg chg="del">
          <ac:chgData name="Matthieu De Mari" userId="dfb708c9-d8dc-439f-9a3b-c772bf4a311c" providerId="ADAL" clId="{1FE71F4D-2AFD-4838-AD3C-62D890D2AB41}" dt="2023-01-27T06:19:41" v="16639" actId="478"/>
          <ac:spMkLst>
            <pc:docMk/>
            <pc:sldMk cId="179957487" sldId="673"/>
            <ac:spMk id="4" creationId="{4BDD1320-1389-31D0-CF1D-8FA405C345E1}"/>
          </ac:spMkLst>
        </pc:spChg>
        <pc:picChg chg="add mod">
          <ac:chgData name="Matthieu De Mari" userId="dfb708c9-d8dc-439f-9a3b-c772bf4a311c" providerId="ADAL" clId="{1FE71F4D-2AFD-4838-AD3C-62D890D2AB41}" dt="2023-01-27T06:19:54.133" v="16643" actId="1076"/>
          <ac:picMkLst>
            <pc:docMk/>
            <pc:sldMk cId="179957487" sldId="673"/>
            <ac:picMk id="6" creationId="{B4FF41E2-D616-D3FA-875B-6AE01C1C454B}"/>
          </ac:picMkLst>
        </pc:picChg>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pChg chg="mod">
          <ac:chgData name="Matthieu De Mari" userId="dfb708c9-d8dc-439f-9a3b-c772bf4a311c" providerId="ADAL" clId="{1FE71F4D-2AFD-4838-AD3C-62D890D2AB41}" dt="2023-01-28T08:08:26.429" v="17496"/>
          <ac:spMkLst>
            <pc:docMk/>
            <pc:sldMk cId="897058542" sldId="675"/>
            <ac:spMk id="2" creationId="{374F47DA-32AE-D8A2-4BF3-9F1F7DA67F13}"/>
          </ac:spMkLst>
        </pc:spChg>
        <pc:spChg chg="mod">
          <ac:chgData name="Matthieu De Mari" userId="dfb708c9-d8dc-439f-9a3b-c772bf4a311c" providerId="ADAL" clId="{1FE71F4D-2AFD-4838-AD3C-62D890D2AB41}" dt="2023-01-28T08:09:06.545" v="17669" actId="20577"/>
          <ac:spMkLst>
            <pc:docMk/>
            <pc:sldMk cId="897058542" sldId="675"/>
            <ac:spMk id="3" creationId="{79BE038E-B3F3-E503-09A3-C905DA4ED3E1}"/>
          </ac:spMkLst>
        </pc:spChg>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pChg chg="del mod ord">
          <ac:chgData name="Matthieu De Mari" userId="dfb708c9-d8dc-439f-9a3b-c772bf4a311c" providerId="ADAL" clId="{1FE71F4D-2AFD-4838-AD3C-62D890D2AB41}" dt="2023-01-28T08:09:38.102" v="17671" actId="700"/>
          <ac:spMkLst>
            <pc:docMk/>
            <pc:sldMk cId="1835649016" sldId="676"/>
            <ac:spMk id="2" creationId="{B1601D75-AF1F-CB0E-0CE3-B86CB0E60041}"/>
          </ac:spMkLst>
        </pc:spChg>
        <pc:spChg chg="del mod ord">
          <ac:chgData name="Matthieu De Mari" userId="dfb708c9-d8dc-439f-9a3b-c772bf4a311c" providerId="ADAL" clId="{1FE71F4D-2AFD-4838-AD3C-62D890D2AB41}" dt="2023-01-28T08:09:38.102" v="17671" actId="700"/>
          <ac:spMkLst>
            <pc:docMk/>
            <pc:sldMk cId="1835649016" sldId="676"/>
            <ac:spMk id="3" creationId="{B46860E9-82BA-B3A1-3BF5-9326227FB93C}"/>
          </ac:spMkLst>
        </pc:spChg>
        <pc:spChg chg="add mod ord">
          <ac:chgData name="Matthieu De Mari" userId="dfb708c9-d8dc-439f-9a3b-c772bf4a311c" providerId="ADAL" clId="{1FE71F4D-2AFD-4838-AD3C-62D890D2AB41}" dt="2023-01-28T08:10:55.279" v="17806" actId="700"/>
          <ac:spMkLst>
            <pc:docMk/>
            <pc:sldMk cId="1835649016" sldId="676"/>
            <ac:spMk id="4" creationId="{C1A3FD9E-C66E-E4EA-CCCF-F0A7D04DC311}"/>
          </ac:spMkLst>
        </pc:spChg>
        <pc:spChg chg="add mod ord">
          <ac:chgData name="Matthieu De Mari" userId="dfb708c9-d8dc-439f-9a3b-c772bf4a311c" providerId="ADAL" clId="{1FE71F4D-2AFD-4838-AD3C-62D890D2AB41}" dt="2023-01-28T08:10:55.279" v="17806" actId="700"/>
          <ac:spMkLst>
            <pc:docMk/>
            <pc:sldMk cId="1835649016" sldId="676"/>
            <ac:spMk id="5" creationId="{9B96C5E7-61E6-9340-C448-F95002A2315C}"/>
          </ac:spMkLst>
        </pc:spChg>
        <pc:spChg chg="add del mod ord">
          <ac:chgData name="Matthieu De Mari" userId="dfb708c9-d8dc-439f-9a3b-c772bf4a311c" providerId="ADAL" clId="{1FE71F4D-2AFD-4838-AD3C-62D890D2AB41}" dt="2023-01-28T08:10:16.142" v="17802" actId="478"/>
          <ac:spMkLst>
            <pc:docMk/>
            <pc:sldMk cId="1835649016" sldId="676"/>
            <ac:spMk id="6" creationId="{D0EBC852-E777-715C-0814-F291901813C4}"/>
          </ac:spMkLst>
        </pc:spChg>
        <pc:spChg chg="add mod ord">
          <ac:chgData name="Matthieu De Mari" userId="dfb708c9-d8dc-439f-9a3b-c772bf4a311c" providerId="ADAL" clId="{1FE71F4D-2AFD-4838-AD3C-62D890D2AB41}" dt="2023-01-28T08:11:17.528" v="17917" actId="20577"/>
          <ac:spMkLst>
            <pc:docMk/>
            <pc:sldMk cId="1835649016" sldId="676"/>
            <ac:spMk id="11" creationId="{501E66A8-75AB-D7EF-35FB-458890B7FD93}"/>
          </ac:spMkLst>
        </pc:spChg>
        <pc:picChg chg="add mod">
          <ac:chgData name="Matthieu De Mari" userId="dfb708c9-d8dc-439f-9a3b-c772bf4a311c" providerId="ADAL" clId="{1FE71F4D-2AFD-4838-AD3C-62D890D2AB41}" dt="2023-01-28T08:10:12.567" v="17801" actId="1076"/>
          <ac:picMkLst>
            <pc:docMk/>
            <pc:sldMk cId="1835649016" sldId="676"/>
            <ac:picMk id="8" creationId="{90354547-8627-17C8-BCA9-E3148FD0A4F8}"/>
          </ac:picMkLst>
        </pc:picChg>
        <pc:picChg chg="add mod">
          <ac:chgData name="Matthieu De Mari" userId="dfb708c9-d8dc-439f-9a3b-c772bf4a311c" providerId="ADAL" clId="{1FE71F4D-2AFD-4838-AD3C-62D890D2AB41}" dt="2023-01-28T08:11:20.085" v="17918" actId="1076"/>
          <ac:picMkLst>
            <pc:docMk/>
            <pc:sldMk cId="1835649016" sldId="676"/>
            <ac:picMk id="10" creationId="{53985BCE-B2F7-5266-3491-18EB202F932E}"/>
          </ac:picMkLst>
        </pc:picChg>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pChg chg="mod ord">
          <ac:chgData name="Matthieu De Mari" userId="dfb708c9-d8dc-439f-9a3b-c772bf4a311c" providerId="ADAL" clId="{1FE71F4D-2AFD-4838-AD3C-62D890D2AB41}" dt="2023-01-28T08:12:50.578" v="18038" actId="700"/>
          <ac:spMkLst>
            <pc:docMk/>
            <pc:sldMk cId="3884541142" sldId="677"/>
            <ac:spMk id="4" creationId="{C1A3FD9E-C66E-E4EA-CCCF-F0A7D04DC311}"/>
          </ac:spMkLst>
        </pc:spChg>
        <pc:spChg chg="mod ord">
          <ac:chgData name="Matthieu De Mari" userId="dfb708c9-d8dc-439f-9a3b-c772bf4a311c" providerId="ADAL" clId="{1FE71F4D-2AFD-4838-AD3C-62D890D2AB41}" dt="2023-01-28T08:14:12.940" v="18200" actId="20577"/>
          <ac:spMkLst>
            <pc:docMk/>
            <pc:sldMk cId="3884541142" sldId="677"/>
            <ac:spMk id="5" creationId="{9B96C5E7-61E6-9340-C448-F95002A2315C}"/>
          </ac:spMkLst>
        </pc:spChg>
        <pc:spChg chg="add del mod">
          <ac:chgData name="Matthieu De Mari" userId="dfb708c9-d8dc-439f-9a3b-c772bf4a311c" providerId="ADAL" clId="{1FE71F4D-2AFD-4838-AD3C-62D890D2AB41}" dt="2023-01-28T08:12:45.280" v="18037" actId="478"/>
          <ac:spMkLst>
            <pc:docMk/>
            <pc:sldMk cId="3884541142" sldId="677"/>
            <ac:spMk id="7" creationId="{6D0DF1B1-2475-F600-E62C-9D1AD5BACC6F}"/>
          </ac:spMkLst>
        </pc:spChg>
        <pc:spChg chg="del">
          <ac:chgData name="Matthieu De Mari" userId="dfb708c9-d8dc-439f-9a3b-c772bf4a311c" providerId="ADAL" clId="{1FE71F4D-2AFD-4838-AD3C-62D890D2AB41}" dt="2023-01-28T08:12:43.572" v="18036" actId="478"/>
          <ac:spMkLst>
            <pc:docMk/>
            <pc:sldMk cId="3884541142" sldId="677"/>
            <ac:spMk id="11" creationId="{501E66A8-75AB-D7EF-35FB-458890B7FD93}"/>
          </ac:spMkLst>
        </pc:spChg>
        <pc:picChg chg="add del mod">
          <ac:chgData name="Matthieu De Mari" userId="dfb708c9-d8dc-439f-9a3b-c772bf4a311c" providerId="ADAL" clId="{1FE71F4D-2AFD-4838-AD3C-62D890D2AB41}" dt="2023-01-28T08:14:14.334" v="18201" actId="478"/>
          <ac:picMkLst>
            <pc:docMk/>
            <pc:sldMk cId="3884541142" sldId="677"/>
            <ac:picMk id="3" creationId="{2922C7FA-070B-E8F2-3F02-21B7E9B9FED5}"/>
          </ac:picMkLst>
        </pc:picChg>
        <pc:picChg chg="del">
          <ac:chgData name="Matthieu De Mari" userId="dfb708c9-d8dc-439f-9a3b-c772bf4a311c" providerId="ADAL" clId="{1FE71F4D-2AFD-4838-AD3C-62D890D2AB41}" dt="2023-01-28T08:11:26.342" v="17920" actId="478"/>
          <ac:picMkLst>
            <pc:docMk/>
            <pc:sldMk cId="3884541142" sldId="677"/>
            <ac:picMk id="8" creationId="{90354547-8627-17C8-BCA9-E3148FD0A4F8}"/>
          </ac:picMkLst>
        </pc:picChg>
        <pc:picChg chg="del">
          <ac:chgData name="Matthieu De Mari" userId="dfb708c9-d8dc-439f-9a3b-c772bf4a311c" providerId="ADAL" clId="{1FE71F4D-2AFD-4838-AD3C-62D890D2AB41}" dt="2023-01-28T08:11:26.932" v="17921" actId="478"/>
          <ac:picMkLst>
            <pc:docMk/>
            <pc:sldMk cId="3884541142" sldId="677"/>
            <ac:picMk id="10" creationId="{53985BCE-B2F7-5266-3491-18EB202F932E}"/>
          </ac:picMkLst>
        </pc:picChg>
        <pc:picChg chg="add mod">
          <ac:chgData name="Matthieu De Mari" userId="dfb708c9-d8dc-439f-9a3b-c772bf4a311c" providerId="ADAL" clId="{1FE71F4D-2AFD-4838-AD3C-62D890D2AB41}" dt="2023-01-28T08:14:20.821" v="18204" actId="1076"/>
          <ac:picMkLst>
            <pc:docMk/>
            <pc:sldMk cId="3884541142" sldId="677"/>
            <ac:picMk id="12" creationId="{7D398792-6DD6-F452-B740-657EC29302E4}"/>
          </ac:picMkLst>
        </pc:picChg>
      </pc:sldChg>
      <pc:sldChg chg="addSp modSp add mod">
        <pc:chgData name="Matthieu De Mari" userId="dfb708c9-d8dc-439f-9a3b-c772bf4a311c" providerId="ADAL" clId="{1FE71F4D-2AFD-4838-AD3C-62D890D2AB41}" dt="2023-01-28T08:14:38.576" v="18214" actId="1076"/>
        <pc:sldMkLst>
          <pc:docMk/>
          <pc:sldMk cId="2352100971" sldId="678"/>
        </pc:sldMkLst>
        <pc:picChg chg="add mod">
          <ac:chgData name="Matthieu De Mari" userId="dfb708c9-d8dc-439f-9a3b-c772bf4a311c" providerId="ADAL" clId="{1FE71F4D-2AFD-4838-AD3C-62D890D2AB41}" dt="2023-01-28T08:14:38.576" v="18214" actId="1076"/>
          <ac:picMkLst>
            <pc:docMk/>
            <pc:sldMk cId="2352100971" sldId="678"/>
            <ac:picMk id="6" creationId="{0F3C797E-9E26-E738-F9DA-D9E95F54AF14}"/>
          </ac:picMkLst>
        </pc:picChg>
      </pc:sldChg>
      <pc:sldChg chg="addSp delSp modSp add mod">
        <pc:chgData name="Matthieu De Mari" userId="dfb708c9-d8dc-439f-9a3b-c772bf4a311c" providerId="ADAL" clId="{1FE71F4D-2AFD-4838-AD3C-62D890D2AB41}" dt="2023-01-28T08:22:20.640" v="18777" actId="20577"/>
        <pc:sldMkLst>
          <pc:docMk/>
          <pc:sldMk cId="2981861631" sldId="679"/>
        </pc:sldMkLst>
        <pc:spChg chg="mod">
          <ac:chgData name="Matthieu De Mari" userId="dfb708c9-d8dc-439f-9a3b-c772bf4a311c" providerId="ADAL" clId="{1FE71F4D-2AFD-4838-AD3C-62D890D2AB41}" dt="2023-01-28T08:22:20.640" v="18777" actId="20577"/>
          <ac:spMkLst>
            <pc:docMk/>
            <pc:sldMk cId="2981861631" sldId="679"/>
            <ac:spMk id="5" creationId="{9B96C5E7-61E6-9340-C448-F95002A2315C}"/>
          </ac:spMkLst>
        </pc:spChg>
        <pc:picChg chg="del">
          <ac:chgData name="Matthieu De Mari" userId="dfb708c9-d8dc-439f-9a3b-c772bf4a311c" providerId="ADAL" clId="{1FE71F4D-2AFD-4838-AD3C-62D890D2AB41}" dt="2023-01-28T08:15:13.404" v="18252" actId="478"/>
          <ac:picMkLst>
            <pc:docMk/>
            <pc:sldMk cId="2981861631" sldId="679"/>
            <ac:picMk id="3" creationId="{2922C7FA-070B-E8F2-3F02-21B7E9B9FED5}"/>
          </ac:picMkLst>
        </pc:picChg>
        <pc:picChg chg="add mod">
          <ac:chgData name="Matthieu De Mari" userId="dfb708c9-d8dc-439f-9a3b-c772bf4a311c" providerId="ADAL" clId="{1FE71F4D-2AFD-4838-AD3C-62D890D2AB41}" dt="2023-01-28T08:15:34.873" v="18254" actId="1076"/>
          <ac:picMkLst>
            <pc:docMk/>
            <pc:sldMk cId="2981861631" sldId="679"/>
            <ac:picMk id="6" creationId="{5A0B3487-D23C-CE53-10CE-9BD14B405BB6}"/>
          </ac:picMkLst>
        </pc:picChg>
        <pc:picChg chg="add mod">
          <ac:chgData name="Matthieu De Mari" userId="dfb708c9-d8dc-439f-9a3b-c772bf4a311c" providerId="ADAL" clId="{1FE71F4D-2AFD-4838-AD3C-62D890D2AB41}" dt="2023-01-28T08:15:37.621" v="18255"/>
          <ac:picMkLst>
            <pc:docMk/>
            <pc:sldMk cId="2981861631" sldId="679"/>
            <ac:picMk id="7" creationId="{BA82E22C-72AC-F7E1-0CF5-B58044097895}"/>
          </ac:picMkLst>
        </pc:picChg>
      </pc:sldChg>
      <pc:sldChg chg="addSp delSp modSp add mod">
        <pc:chgData name="Matthieu De Mari" userId="dfb708c9-d8dc-439f-9a3b-c772bf4a311c" providerId="ADAL" clId="{1FE71F4D-2AFD-4838-AD3C-62D890D2AB41}" dt="2023-01-28T08:14:32.436" v="18211" actId="22"/>
        <pc:sldMkLst>
          <pc:docMk/>
          <pc:sldMk cId="3070980310" sldId="680"/>
        </pc:sldMkLst>
        <pc:spChg chg="add del mod">
          <ac:chgData name="Matthieu De Mari" userId="dfb708c9-d8dc-439f-9a3b-c772bf4a311c" providerId="ADAL" clId="{1FE71F4D-2AFD-4838-AD3C-62D890D2AB41}" dt="2023-01-28T08:14:27.951" v="18207" actId="478"/>
          <ac:spMkLst>
            <pc:docMk/>
            <pc:sldMk cId="3070980310" sldId="680"/>
            <ac:spMk id="3" creationId="{33E24B2C-C54E-829D-A2E6-FA009773F2C8}"/>
          </ac:spMkLst>
        </pc:spChg>
        <pc:spChg chg="del">
          <ac:chgData name="Matthieu De Mari" userId="dfb708c9-d8dc-439f-9a3b-c772bf4a311c" providerId="ADAL" clId="{1FE71F4D-2AFD-4838-AD3C-62D890D2AB41}" dt="2023-01-28T08:14:26.797" v="18206" actId="478"/>
          <ac:spMkLst>
            <pc:docMk/>
            <pc:sldMk cId="3070980310" sldId="680"/>
            <ac:spMk id="4" creationId="{C1A3FD9E-C66E-E4EA-CCCF-F0A7D04DC311}"/>
          </ac:spMkLst>
        </pc:spChg>
        <pc:spChg chg="del">
          <ac:chgData name="Matthieu De Mari" userId="dfb708c9-d8dc-439f-9a3b-c772bf4a311c" providerId="ADAL" clId="{1FE71F4D-2AFD-4838-AD3C-62D890D2AB41}" dt="2023-01-28T08:14:29.660" v="18208" actId="478"/>
          <ac:spMkLst>
            <pc:docMk/>
            <pc:sldMk cId="3070980310" sldId="680"/>
            <ac:spMk id="5" creationId="{9B96C5E7-61E6-9340-C448-F95002A2315C}"/>
          </ac:spMkLst>
        </pc:spChg>
        <pc:spChg chg="add del mod">
          <ac:chgData name="Matthieu De Mari" userId="dfb708c9-d8dc-439f-9a3b-c772bf4a311c" providerId="ADAL" clId="{1FE71F4D-2AFD-4838-AD3C-62D890D2AB41}" dt="2023-01-28T08:14:31.164" v="18209" actId="478"/>
          <ac:spMkLst>
            <pc:docMk/>
            <pc:sldMk cId="3070980310" sldId="680"/>
            <ac:spMk id="7" creationId="{467B83BB-653A-6794-C502-67FC9B17C324}"/>
          </ac:spMkLst>
        </pc:spChg>
        <pc:picChg chg="add">
          <ac:chgData name="Matthieu De Mari" userId="dfb708c9-d8dc-439f-9a3b-c772bf4a311c" providerId="ADAL" clId="{1FE71F4D-2AFD-4838-AD3C-62D890D2AB41}" dt="2023-01-28T08:14:32.436" v="18211" actId="22"/>
          <ac:picMkLst>
            <pc:docMk/>
            <pc:sldMk cId="3070980310" sldId="680"/>
            <ac:picMk id="9" creationId="{C6035A0E-EDB9-AFA3-98B0-DA55CAD967F7}"/>
          </ac:picMkLst>
        </pc:picChg>
        <pc:picChg chg="del">
          <ac:chgData name="Matthieu De Mari" userId="dfb708c9-d8dc-439f-9a3b-c772bf4a311c" providerId="ADAL" clId="{1FE71F4D-2AFD-4838-AD3C-62D890D2AB41}" dt="2023-01-28T08:14:31.569" v="18210" actId="478"/>
          <ac:picMkLst>
            <pc:docMk/>
            <pc:sldMk cId="3070980310" sldId="680"/>
            <ac:picMk id="12" creationId="{7D398792-6DD6-F452-B740-657EC29302E4}"/>
          </ac:picMkLst>
        </pc:picChg>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pChg chg="mod ord">
          <ac:chgData name="Matthieu De Mari" userId="dfb708c9-d8dc-439f-9a3b-c772bf4a311c" providerId="ADAL" clId="{1FE71F4D-2AFD-4838-AD3C-62D890D2AB41}" dt="2023-01-28T08:17:27.416" v="18547" actId="700"/>
          <ac:spMkLst>
            <pc:docMk/>
            <pc:sldMk cId="553405563" sldId="681"/>
            <ac:spMk id="4" creationId="{C1A3FD9E-C66E-E4EA-CCCF-F0A7D04DC311}"/>
          </ac:spMkLst>
        </pc:spChg>
        <pc:spChg chg="mod ord">
          <ac:chgData name="Matthieu De Mari" userId="dfb708c9-d8dc-439f-9a3b-c772bf4a311c" providerId="ADAL" clId="{1FE71F4D-2AFD-4838-AD3C-62D890D2AB41}" dt="2023-01-28T08:20:26.534" v="18662" actId="20577"/>
          <ac:spMkLst>
            <pc:docMk/>
            <pc:sldMk cId="553405563" sldId="681"/>
            <ac:spMk id="5" creationId="{9B96C5E7-61E6-9340-C448-F95002A2315C}"/>
          </ac:spMkLst>
        </pc:spChg>
        <pc:spChg chg="add del mod ord">
          <ac:chgData name="Matthieu De Mari" userId="dfb708c9-d8dc-439f-9a3b-c772bf4a311c" providerId="ADAL" clId="{1FE71F4D-2AFD-4838-AD3C-62D890D2AB41}" dt="2023-01-28T08:17:29.389" v="18548" actId="478"/>
          <ac:spMkLst>
            <pc:docMk/>
            <pc:sldMk cId="553405563" sldId="681"/>
            <ac:spMk id="8" creationId="{D3397AB7-10A6-4B6C-BF31-700762FE08BC}"/>
          </ac:spMkLst>
        </pc:spChg>
        <pc:picChg chg="add mod">
          <ac:chgData name="Matthieu De Mari" userId="dfb708c9-d8dc-439f-9a3b-c772bf4a311c" providerId="ADAL" clId="{1FE71F4D-2AFD-4838-AD3C-62D890D2AB41}" dt="2023-01-28T08:17:34.929" v="18551" actId="14100"/>
          <ac:picMkLst>
            <pc:docMk/>
            <pc:sldMk cId="553405563" sldId="681"/>
            <ac:picMk id="3" creationId="{73D6465A-9544-2064-8309-3CC636D984B8}"/>
          </ac:picMkLst>
        </pc:picChg>
        <pc:picChg chg="del">
          <ac:chgData name="Matthieu De Mari" userId="dfb708c9-d8dc-439f-9a3b-c772bf4a311c" providerId="ADAL" clId="{1FE71F4D-2AFD-4838-AD3C-62D890D2AB41}" dt="2023-01-28T08:16:22.900" v="18289" actId="478"/>
          <ac:picMkLst>
            <pc:docMk/>
            <pc:sldMk cId="553405563" sldId="681"/>
            <ac:picMk id="6" creationId="{5A0B3487-D23C-CE53-10CE-9BD14B405BB6}"/>
          </ac:picMkLst>
        </pc:picChg>
        <pc:picChg chg="del">
          <ac:chgData name="Matthieu De Mari" userId="dfb708c9-d8dc-439f-9a3b-c772bf4a311c" providerId="ADAL" clId="{1FE71F4D-2AFD-4838-AD3C-62D890D2AB41}" dt="2023-01-28T08:16:22.518" v="18288" actId="478"/>
          <ac:picMkLst>
            <pc:docMk/>
            <pc:sldMk cId="553405563" sldId="681"/>
            <ac:picMk id="7" creationId="{BA82E22C-72AC-F7E1-0CF5-B58044097895}"/>
          </ac:picMkLst>
        </pc:picChg>
      </pc:sldChg>
      <pc:sldChg chg="modSp new mod">
        <pc:chgData name="Matthieu De Mari" userId="dfb708c9-d8dc-439f-9a3b-c772bf4a311c" providerId="ADAL" clId="{1FE71F4D-2AFD-4838-AD3C-62D890D2AB41}" dt="2023-01-28T08:26:54.456" v="19032" actId="20577"/>
        <pc:sldMkLst>
          <pc:docMk/>
          <pc:sldMk cId="1861894177" sldId="682"/>
        </pc:sldMkLst>
        <pc:spChg chg="mod">
          <ac:chgData name="Matthieu De Mari" userId="dfb708c9-d8dc-439f-9a3b-c772bf4a311c" providerId="ADAL" clId="{1FE71F4D-2AFD-4838-AD3C-62D890D2AB41}" dt="2023-01-28T08:20:37.761" v="18701" actId="20577"/>
          <ac:spMkLst>
            <pc:docMk/>
            <pc:sldMk cId="1861894177" sldId="682"/>
            <ac:spMk id="2" creationId="{5671CD40-9CEF-7D65-BA64-AB994C315426}"/>
          </ac:spMkLst>
        </pc:spChg>
        <pc:spChg chg="mod">
          <ac:chgData name="Matthieu De Mari" userId="dfb708c9-d8dc-439f-9a3b-c772bf4a311c" providerId="ADAL" clId="{1FE71F4D-2AFD-4838-AD3C-62D890D2AB41}" dt="2023-01-28T08:26:54.456" v="19032" actId="20577"/>
          <ac:spMkLst>
            <pc:docMk/>
            <pc:sldMk cId="1861894177" sldId="682"/>
            <ac:spMk id="3" creationId="{2A041A3D-657F-3F7B-EC53-EEC71F3F4D85}"/>
          </ac:spMkLst>
        </pc:spChg>
        <pc:spChg chg="mod">
          <ac:chgData name="Matthieu De Mari" userId="dfb708c9-d8dc-439f-9a3b-c772bf4a311c" providerId="ADAL" clId="{1FE71F4D-2AFD-4838-AD3C-62D890D2AB41}" dt="2023-01-28T08:26:37.544" v="19026" actId="20577"/>
          <ac:spMkLst>
            <pc:docMk/>
            <pc:sldMk cId="1861894177" sldId="682"/>
            <ac:spMk id="4" creationId="{69D8783B-E536-7357-0ACB-1218956938D9}"/>
          </ac:spMkLst>
        </pc:spChg>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pChg chg="mod ord">
          <ac:chgData name="Matthieu De Mari" userId="dfb708c9-d8dc-439f-9a3b-c772bf4a311c" providerId="ADAL" clId="{1FE71F4D-2AFD-4838-AD3C-62D890D2AB41}" dt="2023-01-28T08:27:17.795" v="19038" actId="700"/>
          <ac:spMkLst>
            <pc:docMk/>
            <pc:sldMk cId="2842754368" sldId="683"/>
            <ac:spMk id="2" creationId="{5671CD40-9CEF-7D65-BA64-AB994C315426}"/>
          </ac:spMkLst>
        </pc:spChg>
        <pc:spChg chg="mod ord">
          <ac:chgData name="Matthieu De Mari" userId="dfb708c9-d8dc-439f-9a3b-c772bf4a311c" providerId="ADAL" clId="{1FE71F4D-2AFD-4838-AD3C-62D890D2AB41}" dt="2023-01-28T09:02:27.257" v="20847" actId="20577"/>
          <ac:spMkLst>
            <pc:docMk/>
            <pc:sldMk cId="2842754368" sldId="683"/>
            <ac:spMk id="3" creationId="{2A041A3D-657F-3F7B-EC53-EEC71F3F4D85}"/>
          </ac:spMkLst>
        </pc:spChg>
        <pc:spChg chg="del">
          <ac:chgData name="Matthieu De Mari" userId="dfb708c9-d8dc-439f-9a3b-c772bf4a311c" providerId="ADAL" clId="{1FE71F4D-2AFD-4838-AD3C-62D890D2AB41}" dt="2023-01-28T08:20:42.662" v="18703" actId="478"/>
          <ac:spMkLst>
            <pc:docMk/>
            <pc:sldMk cId="2842754368" sldId="683"/>
            <ac:spMk id="4" creationId="{69D8783B-E536-7357-0ACB-1218956938D9}"/>
          </ac:spMkLst>
        </pc:spChg>
        <pc:spChg chg="add mod">
          <ac:chgData name="Matthieu De Mari" userId="dfb708c9-d8dc-439f-9a3b-c772bf4a311c" providerId="ADAL" clId="{1FE71F4D-2AFD-4838-AD3C-62D890D2AB41}" dt="2023-01-28T08:29:07.145" v="19124" actId="208"/>
          <ac:spMkLst>
            <pc:docMk/>
            <pc:sldMk cId="2842754368" sldId="683"/>
            <ac:spMk id="9" creationId="{A0BBB4B2-DCE0-BDB2-BD46-B19F3707FC91}"/>
          </ac:spMkLst>
        </pc:spChg>
        <pc:picChg chg="add del mod">
          <ac:chgData name="Matthieu De Mari" userId="dfb708c9-d8dc-439f-9a3b-c772bf4a311c" providerId="ADAL" clId="{1FE71F4D-2AFD-4838-AD3C-62D890D2AB41}" dt="2023-01-28T08:21:10.093" v="18712" actId="478"/>
          <ac:picMkLst>
            <pc:docMk/>
            <pc:sldMk cId="2842754368" sldId="683"/>
            <ac:picMk id="6" creationId="{C6CA66B4-3C2E-EE51-7DC7-E25444CCE603}"/>
          </ac:picMkLst>
        </pc:picChg>
        <pc:picChg chg="add mod">
          <ac:chgData name="Matthieu De Mari" userId="dfb708c9-d8dc-439f-9a3b-c772bf4a311c" providerId="ADAL" clId="{1FE71F4D-2AFD-4838-AD3C-62D890D2AB41}" dt="2023-01-28T08:28:55.940" v="19121" actId="1076"/>
          <ac:picMkLst>
            <pc:docMk/>
            <pc:sldMk cId="2842754368" sldId="683"/>
            <ac:picMk id="8" creationId="{2DF294E3-D542-A77F-D00F-B8807CEB2F1B}"/>
          </ac:picMkLst>
        </pc:picChg>
      </pc:sldChg>
      <pc:sldChg chg="addSp delSp modSp add mod">
        <pc:chgData name="Matthieu De Mari" userId="dfb708c9-d8dc-439f-9a3b-c772bf4a311c" providerId="ADAL" clId="{1FE71F4D-2AFD-4838-AD3C-62D890D2AB41}" dt="2023-01-28T08:23:45.685" v="18897" actId="113"/>
        <pc:sldMkLst>
          <pc:docMk/>
          <pc:sldMk cId="471935524" sldId="684"/>
        </pc:sldMkLst>
        <pc:spChg chg="add del">
          <ac:chgData name="Matthieu De Mari" userId="dfb708c9-d8dc-439f-9a3b-c772bf4a311c" providerId="ADAL" clId="{1FE71F4D-2AFD-4838-AD3C-62D890D2AB41}" dt="2023-01-28T08:22:51.871" v="18783"/>
          <ac:spMkLst>
            <pc:docMk/>
            <pc:sldMk cId="471935524" sldId="684"/>
            <ac:spMk id="2" creationId="{6AA41198-1859-E046-D8AE-D5A809D82DBF}"/>
          </ac:spMkLst>
        </pc:spChg>
        <pc:spChg chg="mod">
          <ac:chgData name="Matthieu De Mari" userId="dfb708c9-d8dc-439f-9a3b-c772bf4a311c" providerId="ADAL" clId="{1FE71F4D-2AFD-4838-AD3C-62D890D2AB41}" dt="2023-01-28T08:23:45.685" v="18897" actId="113"/>
          <ac:spMkLst>
            <pc:docMk/>
            <pc:sldMk cId="471935524" sldId="684"/>
            <ac:spMk id="5" creationId="{9B96C5E7-61E6-9340-C448-F95002A2315C}"/>
          </ac:spMkLst>
        </pc:spChg>
        <pc:picChg chg="del">
          <ac:chgData name="Matthieu De Mari" userId="dfb708c9-d8dc-439f-9a3b-c772bf4a311c" providerId="ADAL" clId="{1FE71F4D-2AFD-4838-AD3C-62D890D2AB41}" dt="2023-01-28T08:22:48.438" v="18779" actId="478"/>
          <ac:picMkLst>
            <pc:docMk/>
            <pc:sldMk cId="471935524" sldId="684"/>
            <ac:picMk id="6" creationId="{5A0B3487-D23C-CE53-10CE-9BD14B405BB6}"/>
          </ac:picMkLst>
        </pc:picChg>
        <pc:picChg chg="del">
          <ac:chgData name="Matthieu De Mari" userId="dfb708c9-d8dc-439f-9a3b-c772bf4a311c" providerId="ADAL" clId="{1FE71F4D-2AFD-4838-AD3C-62D890D2AB41}" dt="2023-01-28T08:22:48.735" v="18780" actId="478"/>
          <ac:picMkLst>
            <pc:docMk/>
            <pc:sldMk cId="471935524" sldId="684"/>
            <ac:picMk id="7" creationId="{BA82E22C-72AC-F7E1-0CF5-B58044097895}"/>
          </ac:picMkLst>
        </pc:picChg>
      </pc:sldChg>
      <pc:sldChg chg="addSp delSp modSp add mod ord">
        <pc:chgData name="Matthieu De Mari" userId="dfb708c9-d8dc-439f-9a3b-c772bf4a311c" providerId="ADAL" clId="{1FE71F4D-2AFD-4838-AD3C-62D890D2AB41}" dt="2023-01-28T08:30:15.486" v="19186" actId="1076"/>
        <pc:sldMkLst>
          <pc:docMk/>
          <pc:sldMk cId="324200857" sldId="685"/>
        </pc:sldMkLst>
        <pc:spChg chg="mod">
          <ac:chgData name="Matthieu De Mari" userId="dfb708c9-d8dc-439f-9a3b-c772bf4a311c" providerId="ADAL" clId="{1FE71F4D-2AFD-4838-AD3C-62D890D2AB41}" dt="2023-01-28T08:29:58.415" v="19183" actId="27636"/>
          <ac:spMkLst>
            <pc:docMk/>
            <pc:sldMk cId="324200857" sldId="685"/>
            <ac:spMk id="3" creationId="{2A041A3D-657F-3F7B-EC53-EEC71F3F4D85}"/>
          </ac:spMkLst>
        </pc:spChg>
        <pc:spChg chg="del mod">
          <ac:chgData name="Matthieu De Mari" userId="dfb708c9-d8dc-439f-9a3b-c772bf4a311c" providerId="ADAL" clId="{1FE71F4D-2AFD-4838-AD3C-62D890D2AB41}" dt="2023-01-28T08:29:40.981" v="19144" actId="478"/>
          <ac:spMkLst>
            <pc:docMk/>
            <pc:sldMk cId="324200857" sldId="685"/>
            <ac:spMk id="4" creationId="{69D8783B-E536-7357-0ACB-1218956938D9}"/>
          </ac:spMkLst>
        </pc:spChg>
        <pc:spChg chg="add del mod">
          <ac:chgData name="Matthieu De Mari" userId="dfb708c9-d8dc-439f-9a3b-c772bf4a311c" providerId="ADAL" clId="{1FE71F4D-2AFD-4838-AD3C-62D890D2AB41}" dt="2023-01-28T08:29:42.492" v="19145" actId="478"/>
          <ac:spMkLst>
            <pc:docMk/>
            <pc:sldMk cId="324200857" sldId="685"/>
            <ac:spMk id="6" creationId="{EEFF9FEF-7375-D939-152E-88681234CBDA}"/>
          </ac:spMkLst>
        </pc:spChg>
        <pc:picChg chg="add mod">
          <ac:chgData name="Matthieu De Mari" userId="dfb708c9-d8dc-439f-9a3b-c772bf4a311c" providerId="ADAL" clId="{1FE71F4D-2AFD-4838-AD3C-62D890D2AB41}" dt="2023-01-28T08:30:15.486" v="19186" actId="1076"/>
          <ac:picMkLst>
            <pc:docMk/>
            <pc:sldMk cId="324200857" sldId="685"/>
            <ac:picMk id="8" creationId="{13ED50FD-0CD4-25DB-BA19-26AA658C08F1}"/>
          </ac:picMkLst>
        </pc:picChg>
      </pc:sldChg>
      <pc:sldChg chg="addSp delSp modSp add del mod">
        <pc:chgData name="Matthieu De Mari" userId="dfb708c9-d8dc-439f-9a3b-c772bf4a311c" providerId="ADAL" clId="{1FE71F4D-2AFD-4838-AD3C-62D890D2AB41}" dt="2023-01-28T08:27:10.630" v="19035" actId="47"/>
        <pc:sldMkLst>
          <pc:docMk/>
          <pc:sldMk cId="2032695874" sldId="685"/>
        </pc:sldMkLst>
        <pc:spChg chg="del">
          <ac:chgData name="Matthieu De Mari" userId="dfb708c9-d8dc-439f-9a3b-c772bf4a311c" providerId="ADAL" clId="{1FE71F4D-2AFD-4838-AD3C-62D890D2AB41}" dt="2023-01-28T08:27:08.591" v="19034" actId="478"/>
          <ac:spMkLst>
            <pc:docMk/>
            <pc:sldMk cId="2032695874" sldId="685"/>
            <ac:spMk id="3" creationId="{2A041A3D-657F-3F7B-EC53-EEC71F3F4D85}"/>
          </ac:spMkLst>
        </pc:spChg>
        <pc:spChg chg="mod">
          <ac:chgData name="Matthieu De Mari" userId="dfb708c9-d8dc-439f-9a3b-c772bf4a311c" providerId="ADAL" clId="{1FE71F4D-2AFD-4838-AD3C-62D890D2AB41}" dt="2023-01-28T08:27:06.653" v="19033" actId="21"/>
          <ac:spMkLst>
            <pc:docMk/>
            <pc:sldMk cId="2032695874" sldId="685"/>
            <ac:spMk id="4" creationId="{69D8783B-E536-7357-0ACB-1218956938D9}"/>
          </ac:spMkLst>
        </pc:spChg>
        <pc:spChg chg="add mod">
          <ac:chgData name="Matthieu De Mari" userId="dfb708c9-d8dc-439f-9a3b-c772bf4a311c" providerId="ADAL" clId="{1FE71F4D-2AFD-4838-AD3C-62D890D2AB41}" dt="2023-01-28T08:27:08.591" v="19034" actId="478"/>
          <ac:spMkLst>
            <pc:docMk/>
            <pc:sldMk cId="2032695874" sldId="685"/>
            <ac:spMk id="6" creationId="{CE32109D-8096-8B60-18F2-0026AC6552D0}"/>
          </ac:spMkLst>
        </pc:spChg>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pChg chg="mod ord">
          <ac:chgData name="Matthieu De Mari" userId="dfb708c9-d8dc-439f-9a3b-c772bf4a311c" providerId="ADAL" clId="{1FE71F4D-2AFD-4838-AD3C-62D890D2AB41}" dt="2023-01-28T08:30:25.621" v="19189" actId="700"/>
          <ac:spMkLst>
            <pc:docMk/>
            <pc:sldMk cId="4216766390" sldId="686"/>
            <ac:spMk id="2" creationId="{5671CD40-9CEF-7D65-BA64-AB994C315426}"/>
          </ac:spMkLst>
        </pc:spChg>
        <pc:spChg chg="mod ord">
          <ac:chgData name="Matthieu De Mari" userId="dfb708c9-d8dc-439f-9a3b-c772bf4a311c" providerId="ADAL" clId="{1FE71F4D-2AFD-4838-AD3C-62D890D2AB41}" dt="2023-01-28T08:31:29.053" v="19316" actId="20577"/>
          <ac:spMkLst>
            <pc:docMk/>
            <pc:sldMk cId="4216766390" sldId="686"/>
            <ac:spMk id="3" creationId="{2A041A3D-657F-3F7B-EC53-EEC71F3F4D85}"/>
          </ac:spMkLst>
        </pc:spChg>
        <pc:picChg chg="add mod">
          <ac:chgData name="Matthieu De Mari" userId="dfb708c9-d8dc-439f-9a3b-c772bf4a311c" providerId="ADAL" clId="{1FE71F4D-2AFD-4838-AD3C-62D890D2AB41}" dt="2023-01-28T08:31:46.071" v="19320" actId="1076"/>
          <ac:picMkLst>
            <pc:docMk/>
            <pc:sldMk cId="4216766390" sldId="686"/>
            <ac:picMk id="5" creationId="{6FE48D9D-F7E1-5570-35F7-A88A2F500A01}"/>
          </ac:picMkLst>
        </pc:picChg>
        <pc:picChg chg="del">
          <ac:chgData name="Matthieu De Mari" userId="dfb708c9-d8dc-439f-9a3b-c772bf4a311c" providerId="ADAL" clId="{1FE71F4D-2AFD-4838-AD3C-62D890D2AB41}" dt="2023-01-28T08:30:21.434" v="19188" actId="478"/>
          <ac:picMkLst>
            <pc:docMk/>
            <pc:sldMk cId="4216766390" sldId="686"/>
            <ac:picMk id="8" creationId="{13ED50FD-0CD4-25DB-BA19-26AA658C08F1}"/>
          </ac:picMkLst>
        </pc:picChg>
      </pc:sldChg>
      <pc:sldChg chg="addSp delSp modSp add mod">
        <pc:chgData name="Matthieu De Mari" userId="dfb708c9-d8dc-439f-9a3b-c772bf4a311c" providerId="ADAL" clId="{1FE71F4D-2AFD-4838-AD3C-62D890D2AB41}" dt="2023-01-28T08:35:35.832" v="19463" actId="20577"/>
        <pc:sldMkLst>
          <pc:docMk/>
          <pc:sldMk cId="1952498485" sldId="687"/>
        </pc:sldMkLst>
        <pc:spChg chg="mod">
          <ac:chgData name="Matthieu De Mari" userId="dfb708c9-d8dc-439f-9a3b-c772bf4a311c" providerId="ADAL" clId="{1FE71F4D-2AFD-4838-AD3C-62D890D2AB41}" dt="2023-01-28T08:35:35.832" v="19463" actId="20577"/>
          <ac:spMkLst>
            <pc:docMk/>
            <pc:sldMk cId="1952498485" sldId="687"/>
            <ac:spMk id="3" creationId="{2A041A3D-657F-3F7B-EC53-EEC71F3F4D85}"/>
          </ac:spMkLst>
        </pc:spChg>
        <pc:picChg chg="del">
          <ac:chgData name="Matthieu De Mari" userId="dfb708c9-d8dc-439f-9a3b-c772bf4a311c" providerId="ADAL" clId="{1FE71F4D-2AFD-4838-AD3C-62D890D2AB41}" dt="2023-01-28T08:34:27.187" v="19331" actId="478"/>
          <ac:picMkLst>
            <pc:docMk/>
            <pc:sldMk cId="1952498485" sldId="687"/>
            <ac:picMk id="5" creationId="{6FE48D9D-F7E1-5570-35F7-A88A2F500A01}"/>
          </ac:picMkLst>
        </pc:picChg>
        <pc:picChg chg="add mod">
          <ac:chgData name="Matthieu De Mari" userId="dfb708c9-d8dc-439f-9a3b-c772bf4a311c" providerId="ADAL" clId="{1FE71F4D-2AFD-4838-AD3C-62D890D2AB41}" dt="2023-01-28T08:34:31.235" v="19334" actId="14100"/>
          <ac:picMkLst>
            <pc:docMk/>
            <pc:sldMk cId="1952498485" sldId="687"/>
            <ac:picMk id="6" creationId="{6009869F-D313-81DF-1025-FEEC41AC151E}"/>
          </ac:picMkLst>
        </pc:picChg>
      </pc:sldChg>
      <pc:sldChg chg="addSp delSp modSp add mod">
        <pc:chgData name="Matthieu De Mari" userId="dfb708c9-d8dc-439f-9a3b-c772bf4a311c" providerId="ADAL" clId="{1FE71F4D-2AFD-4838-AD3C-62D890D2AB41}" dt="2023-01-28T08:36:04.151" v="19467" actId="1076"/>
        <pc:sldMkLst>
          <pc:docMk/>
          <pc:sldMk cId="1712839065" sldId="688"/>
        </pc:sldMkLst>
        <pc:spChg chg="mod">
          <ac:chgData name="Matthieu De Mari" userId="dfb708c9-d8dc-439f-9a3b-c772bf4a311c" providerId="ADAL" clId="{1FE71F4D-2AFD-4838-AD3C-62D890D2AB41}" dt="2023-01-28T08:35:32.377" v="19459" actId="20577"/>
          <ac:spMkLst>
            <pc:docMk/>
            <pc:sldMk cId="1712839065" sldId="688"/>
            <ac:spMk id="3" creationId="{2A041A3D-657F-3F7B-EC53-EEC71F3F4D85}"/>
          </ac:spMkLst>
        </pc:spChg>
        <pc:picChg chg="del">
          <ac:chgData name="Matthieu De Mari" userId="dfb708c9-d8dc-439f-9a3b-c772bf4a311c" providerId="ADAL" clId="{1FE71F4D-2AFD-4838-AD3C-62D890D2AB41}" dt="2023-01-28T08:34:54.548" v="19366" actId="478"/>
          <ac:picMkLst>
            <pc:docMk/>
            <pc:sldMk cId="1712839065" sldId="688"/>
            <ac:picMk id="5" creationId="{6FE48D9D-F7E1-5570-35F7-A88A2F500A01}"/>
          </ac:picMkLst>
        </pc:picChg>
        <pc:picChg chg="add mod">
          <ac:chgData name="Matthieu De Mari" userId="dfb708c9-d8dc-439f-9a3b-c772bf4a311c" providerId="ADAL" clId="{1FE71F4D-2AFD-4838-AD3C-62D890D2AB41}" dt="2023-01-28T08:36:04.151" v="19467" actId="1076"/>
          <ac:picMkLst>
            <pc:docMk/>
            <pc:sldMk cId="1712839065" sldId="688"/>
            <ac:picMk id="6" creationId="{0E8155D2-2324-E764-8ADE-F4BCD0DA40E2}"/>
          </ac:picMkLst>
        </pc:picChg>
      </pc:sldChg>
      <pc:sldChg chg="addSp delSp modSp add mod">
        <pc:chgData name="Matthieu De Mari" userId="dfb708c9-d8dc-439f-9a3b-c772bf4a311c" providerId="ADAL" clId="{1FE71F4D-2AFD-4838-AD3C-62D890D2AB41}" dt="2023-01-28T08:33:50.362" v="19330" actId="1076"/>
        <pc:sldMkLst>
          <pc:docMk/>
          <pc:sldMk cId="4050198808" sldId="689"/>
        </pc:sldMkLst>
        <pc:spChg chg="del">
          <ac:chgData name="Matthieu De Mari" userId="dfb708c9-d8dc-439f-9a3b-c772bf4a311c" providerId="ADAL" clId="{1FE71F4D-2AFD-4838-AD3C-62D890D2AB41}" dt="2023-01-28T08:33:42.875" v="19325" actId="478"/>
          <ac:spMkLst>
            <pc:docMk/>
            <pc:sldMk cId="4050198808" sldId="689"/>
            <ac:spMk id="3" creationId="{2A041A3D-657F-3F7B-EC53-EEC71F3F4D85}"/>
          </ac:spMkLst>
        </pc:spChg>
        <pc:spChg chg="add del mod">
          <ac:chgData name="Matthieu De Mari" userId="dfb708c9-d8dc-439f-9a3b-c772bf4a311c" providerId="ADAL" clId="{1FE71F4D-2AFD-4838-AD3C-62D890D2AB41}" dt="2023-01-28T08:33:43.372" v="19326" actId="478"/>
          <ac:spMkLst>
            <pc:docMk/>
            <pc:sldMk cId="4050198808" sldId="689"/>
            <ac:spMk id="6" creationId="{60618DE6-43A5-F618-E1C3-E13B06F1F527}"/>
          </ac:spMkLst>
        </pc:spChg>
        <pc:picChg chg="del">
          <ac:chgData name="Matthieu De Mari" userId="dfb708c9-d8dc-439f-9a3b-c772bf4a311c" providerId="ADAL" clId="{1FE71F4D-2AFD-4838-AD3C-62D890D2AB41}" dt="2023-01-28T08:33:41.824" v="19324" actId="478"/>
          <ac:picMkLst>
            <pc:docMk/>
            <pc:sldMk cId="4050198808" sldId="689"/>
            <ac:picMk id="5" creationId="{6FE48D9D-F7E1-5570-35F7-A88A2F500A01}"/>
          </ac:picMkLst>
        </pc:picChg>
        <pc:picChg chg="add mod">
          <ac:chgData name="Matthieu De Mari" userId="dfb708c9-d8dc-439f-9a3b-c772bf4a311c" providerId="ADAL" clId="{1FE71F4D-2AFD-4838-AD3C-62D890D2AB41}" dt="2023-01-28T08:33:50.362" v="19330" actId="1076"/>
          <ac:picMkLst>
            <pc:docMk/>
            <pc:sldMk cId="4050198808" sldId="689"/>
            <ac:picMk id="8" creationId="{1FA18704-3C4F-3506-D883-6008FB71FD2B}"/>
          </ac:picMkLst>
        </pc:picChg>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pChg chg="mod ord">
          <ac:chgData name="Matthieu De Mari" userId="dfb708c9-d8dc-439f-9a3b-c772bf4a311c" providerId="ADAL" clId="{1FE71F4D-2AFD-4838-AD3C-62D890D2AB41}" dt="2023-01-28T08:38:09.340" v="19575" actId="700"/>
          <ac:spMkLst>
            <pc:docMk/>
            <pc:sldMk cId="3379410033" sldId="690"/>
            <ac:spMk id="2" creationId="{F4B79242-6832-7632-6E7B-F88574E9CDBE}"/>
          </ac:spMkLst>
        </pc:spChg>
        <pc:spChg chg="del mod ord">
          <ac:chgData name="Matthieu De Mari" userId="dfb708c9-d8dc-439f-9a3b-c772bf4a311c" providerId="ADAL" clId="{1FE71F4D-2AFD-4838-AD3C-62D890D2AB41}" dt="2023-01-28T08:37:18.781" v="19492" actId="700"/>
          <ac:spMkLst>
            <pc:docMk/>
            <pc:sldMk cId="3379410033" sldId="690"/>
            <ac:spMk id="3" creationId="{34BE0505-8597-9A86-AE30-97E5E942C3F4}"/>
          </ac:spMkLst>
        </pc:spChg>
        <pc:spChg chg="add mod ord">
          <ac:chgData name="Matthieu De Mari" userId="dfb708c9-d8dc-439f-9a3b-c772bf4a311c" providerId="ADAL" clId="{1FE71F4D-2AFD-4838-AD3C-62D890D2AB41}" dt="2023-01-28T09:02:55.158" v="20876" actId="20577"/>
          <ac:spMkLst>
            <pc:docMk/>
            <pc:sldMk cId="3379410033" sldId="690"/>
            <ac:spMk id="4" creationId="{5CBF58AE-93BF-E791-70EA-A49B9A2BBBAF}"/>
          </ac:spMkLst>
        </pc:spChg>
        <pc:spChg chg="add del mod ord">
          <ac:chgData name="Matthieu De Mari" userId="dfb708c9-d8dc-439f-9a3b-c772bf4a311c" providerId="ADAL" clId="{1FE71F4D-2AFD-4838-AD3C-62D890D2AB41}" dt="2023-01-28T08:38:09.340" v="19575" actId="700"/>
          <ac:spMkLst>
            <pc:docMk/>
            <pc:sldMk cId="3379410033" sldId="690"/>
            <ac:spMk id="5" creationId="{62B5B13E-3B1C-4877-7402-E9B5BB6C471B}"/>
          </ac:spMkLst>
        </pc:spChg>
        <pc:picChg chg="add del">
          <ac:chgData name="Matthieu De Mari" userId="dfb708c9-d8dc-439f-9a3b-c772bf4a311c" providerId="ADAL" clId="{1FE71F4D-2AFD-4838-AD3C-62D890D2AB41}" dt="2023-01-28T08:39:27.198" v="19659" actId="22"/>
          <ac:picMkLst>
            <pc:docMk/>
            <pc:sldMk cId="3379410033" sldId="690"/>
            <ac:picMk id="7" creationId="{1A618880-4C38-1B37-BC0A-A51EEA418F88}"/>
          </ac:picMkLst>
        </pc:picChg>
      </pc:sldChg>
      <pc:sldChg chg="addSp modSp add mod">
        <pc:chgData name="Matthieu De Mari" userId="dfb708c9-d8dc-439f-9a3b-c772bf4a311c" providerId="ADAL" clId="{1FE71F4D-2AFD-4838-AD3C-62D890D2AB41}" dt="2023-01-28T08:39:56.738" v="19667" actId="1076"/>
        <pc:sldMkLst>
          <pc:docMk/>
          <pc:sldMk cId="3893661445" sldId="691"/>
        </pc:sldMkLst>
        <pc:spChg chg="mod">
          <ac:chgData name="Matthieu De Mari" userId="dfb708c9-d8dc-439f-9a3b-c772bf4a311c" providerId="ADAL" clId="{1FE71F4D-2AFD-4838-AD3C-62D890D2AB41}" dt="2023-01-28T08:39:44.299" v="19662" actId="20577"/>
          <ac:spMkLst>
            <pc:docMk/>
            <pc:sldMk cId="3893661445" sldId="691"/>
            <ac:spMk id="4" creationId="{5CBF58AE-93BF-E791-70EA-A49B9A2BBBAF}"/>
          </ac:spMkLst>
        </pc:spChg>
        <pc:picChg chg="add mod">
          <ac:chgData name="Matthieu De Mari" userId="dfb708c9-d8dc-439f-9a3b-c772bf4a311c" providerId="ADAL" clId="{1FE71F4D-2AFD-4838-AD3C-62D890D2AB41}" dt="2023-01-28T08:39:56.738" v="19667" actId="1076"/>
          <ac:picMkLst>
            <pc:docMk/>
            <pc:sldMk cId="3893661445" sldId="691"/>
            <ac:picMk id="5" creationId="{18D7D9CA-1C08-64B7-C35F-33451A3CC769}"/>
          </ac:picMkLst>
        </pc:picChg>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pChg chg="mod ord">
          <ac:chgData name="Matthieu De Mari" userId="dfb708c9-d8dc-439f-9a3b-c772bf4a311c" providerId="ADAL" clId="{1FE71F4D-2AFD-4838-AD3C-62D890D2AB41}" dt="2023-01-28T08:40:43.798" v="19702" actId="20577"/>
          <ac:spMkLst>
            <pc:docMk/>
            <pc:sldMk cId="1820192749" sldId="692"/>
            <ac:spMk id="2" creationId="{F4B79242-6832-7632-6E7B-F88574E9CDBE}"/>
          </ac:spMkLst>
        </pc:spChg>
        <pc:spChg chg="add mod ord">
          <ac:chgData name="Matthieu De Mari" userId="dfb708c9-d8dc-439f-9a3b-c772bf4a311c" providerId="ADAL" clId="{1FE71F4D-2AFD-4838-AD3C-62D890D2AB41}" dt="2023-01-28T08:40:35.328" v="19676" actId="700"/>
          <ac:spMkLst>
            <pc:docMk/>
            <pc:sldMk cId="1820192749" sldId="692"/>
            <ac:spMk id="3" creationId="{268290D6-2E70-151B-3D14-A8F9B50EA323}"/>
          </ac:spMkLst>
        </pc:spChg>
        <pc:spChg chg="mod ord">
          <ac:chgData name="Matthieu De Mari" userId="dfb708c9-d8dc-439f-9a3b-c772bf4a311c" providerId="ADAL" clId="{1FE71F4D-2AFD-4838-AD3C-62D890D2AB41}" dt="2023-01-28T08:40:35.328" v="19676" actId="700"/>
          <ac:spMkLst>
            <pc:docMk/>
            <pc:sldMk cId="1820192749" sldId="692"/>
            <ac:spMk id="4" creationId="{5CBF58AE-93BF-E791-70EA-A49B9A2BBBAF}"/>
          </ac:spMkLst>
        </pc:spChg>
        <pc:picChg chg="del">
          <ac:chgData name="Matthieu De Mari" userId="dfb708c9-d8dc-439f-9a3b-c772bf4a311c" providerId="ADAL" clId="{1FE71F4D-2AFD-4838-AD3C-62D890D2AB41}" dt="2023-01-28T08:40:02.232" v="19669" actId="478"/>
          <ac:picMkLst>
            <pc:docMk/>
            <pc:sldMk cId="1820192749" sldId="692"/>
            <ac:picMk id="5" creationId="{18D7D9CA-1C08-64B7-C35F-33451A3CC769}"/>
          </ac:picMkLst>
        </pc:picChg>
        <pc:picChg chg="add mod">
          <ac:chgData name="Matthieu De Mari" userId="dfb708c9-d8dc-439f-9a3b-c772bf4a311c" providerId="ADAL" clId="{1FE71F4D-2AFD-4838-AD3C-62D890D2AB41}" dt="2023-01-28T08:41:38.646" v="19721" actId="14100"/>
          <ac:picMkLst>
            <pc:docMk/>
            <pc:sldMk cId="1820192749" sldId="692"/>
            <ac:picMk id="6" creationId="{00DF8BBC-A4AA-8DBA-285B-06D0760BF486}"/>
          </ac:picMkLst>
        </pc:picChg>
        <pc:picChg chg="add mod">
          <ac:chgData name="Matthieu De Mari" userId="dfb708c9-d8dc-439f-9a3b-c772bf4a311c" providerId="ADAL" clId="{1FE71F4D-2AFD-4838-AD3C-62D890D2AB41}" dt="2023-01-28T08:41:41.914" v="19722" actId="14100"/>
          <ac:picMkLst>
            <pc:docMk/>
            <pc:sldMk cId="1820192749" sldId="692"/>
            <ac:picMk id="8" creationId="{9F14A4DA-618B-AFA0-DE72-7C46235E94AD}"/>
          </ac:picMkLst>
        </pc:picChg>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pChg chg="mod ord">
          <ac:chgData name="Matthieu De Mari" userId="dfb708c9-d8dc-439f-9a3b-c772bf4a311c" providerId="ADAL" clId="{1FE71F4D-2AFD-4838-AD3C-62D890D2AB41}" dt="2023-01-28T08:43:19.597" v="19805" actId="700"/>
          <ac:spMkLst>
            <pc:docMk/>
            <pc:sldMk cId="3510609202" sldId="693"/>
            <ac:spMk id="2" creationId="{8895C016-C58E-6163-BBBB-E97C946A2A71}"/>
          </ac:spMkLst>
        </pc:spChg>
        <pc:spChg chg="del mod ord">
          <ac:chgData name="Matthieu De Mari" userId="dfb708c9-d8dc-439f-9a3b-c772bf4a311c" providerId="ADAL" clId="{1FE71F4D-2AFD-4838-AD3C-62D890D2AB41}" dt="2023-01-28T08:43:19.597" v="19805" actId="700"/>
          <ac:spMkLst>
            <pc:docMk/>
            <pc:sldMk cId="3510609202" sldId="693"/>
            <ac:spMk id="3" creationId="{F708C0AD-58EB-D2AE-8D4F-081B7E4FE7CF}"/>
          </ac:spMkLst>
        </pc:spChg>
        <pc:spChg chg="del">
          <ac:chgData name="Matthieu De Mari" userId="dfb708c9-d8dc-439f-9a3b-c772bf4a311c" providerId="ADAL" clId="{1FE71F4D-2AFD-4838-AD3C-62D890D2AB41}" dt="2023-01-28T08:43:19.597" v="19805" actId="700"/>
          <ac:spMkLst>
            <pc:docMk/>
            <pc:sldMk cId="3510609202" sldId="693"/>
            <ac:spMk id="4" creationId="{8C871F96-013C-CB1B-A11C-518396855B17}"/>
          </ac:spMkLst>
        </pc:spChg>
        <pc:spChg chg="add mod ord">
          <ac:chgData name="Matthieu De Mari" userId="dfb708c9-d8dc-439f-9a3b-c772bf4a311c" providerId="ADAL" clId="{1FE71F4D-2AFD-4838-AD3C-62D890D2AB41}" dt="2023-01-28T08:48:56.826" v="20383" actId="20577"/>
          <ac:spMkLst>
            <pc:docMk/>
            <pc:sldMk cId="3510609202" sldId="693"/>
            <ac:spMk id="5" creationId="{E6B4DA08-1C2E-00A3-E9D2-E8BC11BD6A19}"/>
          </ac:spMkLst>
        </pc:spChg>
      </pc:sldChg>
      <pc:sldChg chg="addSp modSp add mod">
        <pc:chgData name="Matthieu De Mari" userId="dfb708c9-d8dc-439f-9a3b-c772bf4a311c" providerId="ADAL" clId="{1FE71F4D-2AFD-4838-AD3C-62D890D2AB41}" dt="2023-01-28T08:48:51.682" v="20382"/>
        <pc:sldMkLst>
          <pc:docMk/>
          <pc:sldMk cId="3477522753" sldId="694"/>
        </pc:sldMkLst>
        <pc:spChg chg="mod">
          <ac:chgData name="Matthieu De Mari" userId="dfb708c9-d8dc-439f-9a3b-c772bf4a311c" providerId="ADAL" clId="{1FE71F4D-2AFD-4838-AD3C-62D890D2AB41}" dt="2023-01-28T08:48:51.682" v="20382"/>
          <ac:spMkLst>
            <pc:docMk/>
            <pc:sldMk cId="3477522753" sldId="694"/>
            <ac:spMk id="5" creationId="{E6B4DA08-1C2E-00A3-E9D2-E8BC11BD6A19}"/>
          </ac:spMkLst>
        </pc:spChg>
        <pc:picChg chg="add mod">
          <ac:chgData name="Matthieu De Mari" userId="dfb708c9-d8dc-439f-9a3b-c772bf4a311c" providerId="ADAL" clId="{1FE71F4D-2AFD-4838-AD3C-62D890D2AB41}" dt="2023-01-28T08:47:53.282" v="20228" actId="1076"/>
          <ac:picMkLst>
            <pc:docMk/>
            <pc:sldMk cId="3477522753" sldId="694"/>
            <ac:picMk id="4" creationId="{2CDE4F6D-59B3-E609-08E4-EE107BAA2E5B}"/>
          </ac:picMkLst>
        </pc:picChg>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pChg chg="mod ord">
          <ac:chgData name="Matthieu De Mari" userId="dfb708c9-d8dc-439f-9a3b-c772bf4a311c" providerId="ADAL" clId="{1FE71F4D-2AFD-4838-AD3C-62D890D2AB41}" dt="2023-01-28T08:50:24.633" v="20623" actId="700"/>
          <ac:spMkLst>
            <pc:docMk/>
            <pc:sldMk cId="3039662996" sldId="695"/>
            <ac:spMk id="2" creationId="{8895C016-C58E-6163-BBBB-E97C946A2A71}"/>
          </ac:spMkLst>
        </pc:spChg>
        <pc:spChg chg="mod ord">
          <ac:chgData name="Matthieu De Mari" userId="dfb708c9-d8dc-439f-9a3b-c772bf4a311c" providerId="ADAL" clId="{1FE71F4D-2AFD-4838-AD3C-62D890D2AB41}" dt="2023-01-28T09:03:20.763" v="20882" actId="5793"/>
          <ac:spMkLst>
            <pc:docMk/>
            <pc:sldMk cId="3039662996" sldId="695"/>
            <ac:spMk id="5" creationId="{E6B4DA08-1C2E-00A3-E9D2-E8BC11BD6A19}"/>
          </ac:spMkLst>
        </pc:spChg>
        <pc:spChg chg="add del mod ord">
          <ac:chgData name="Matthieu De Mari" userId="dfb708c9-d8dc-439f-9a3b-c772bf4a311c" providerId="ADAL" clId="{1FE71F4D-2AFD-4838-AD3C-62D890D2AB41}" dt="2023-01-28T08:50:24.633" v="20623" actId="700"/>
          <ac:spMkLst>
            <pc:docMk/>
            <pc:sldMk cId="3039662996" sldId="695"/>
            <ac:spMk id="7" creationId="{724D1420-C43C-C276-2CBB-4FFC09BBCA22}"/>
          </ac:spMkLst>
        </pc:spChg>
        <pc:spChg chg="add del mod ord">
          <ac:chgData name="Matthieu De Mari" userId="dfb708c9-d8dc-439f-9a3b-c772bf4a311c" providerId="ADAL" clId="{1FE71F4D-2AFD-4838-AD3C-62D890D2AB41}" dt="2023-01-28T08:50:24.633" v="20623" actId="700"/>
          <ac:spMkLst>
            <pc:docMk/>
            <pc:sldMk cId="3039662996" sldId="695"/>
            <ac:spMk id="8" creationId="{5D5D21DF-662E-6819-795A-5724467CC2A5}"/>
          </ac:spMkLst>
        </pc:spChg>
        <pc:spChg chg="add del mod ord">
          <ac:chgData name="Matthieu De Mari" userId="dfb708c9-d8dc-439f-9a3b-c772bf4a311c" providerId="ADAL" clId="{1FE71F4D-2AFD-4838-AD3C-62D890D2AB41}" dt="2023-01-28T08:50:24.633" v="20623" actId="700"/>
          <ac:spMkLst>
            <pc:docMk/>
            <pc:sldMk cId="3039662996" sldId="695"/>
            <ac:spMk id="9" creationId="{1CEBCEE4-00CB-9E26-23AC-CE7D5869CE1B}"/>
          </ac:spMkLst>
        </pc:spChg>
        <pc:spChg chg="add del mod ord">
          <ac:chgData name="Matthieu De Mari" userId="dfb708c9-d8dc-439f-9a3b-c772bf4a311c" providerId="ADAL" clId="{1FE71F4D-2AFD-4838-AD3C-62D890D2AB41}" dt="2023-01-28T08:50:29.094" v="20625" actId="478"/>
          <ac:spMkLst>
            <pc:docMk/>
            <pc:sldMk cId="3039662996" sldId="695"/>
            <ac:spMk id="10" creationId="{AA332208-A61D-23DB-606D-7B828FB4B6ED}"/>
          </ac:spMkLst>
        </pc:spChg>
        <pc:picChg chg="del">
          <ac:chgData name="Matthieu De Mari" userId="dfb708c9-d8dc-439f-9a3b-c772bf4a311c" providerId="ADAL" clId="{1FE71F4D-2AFD-4838-AD3C-62D890D2AB41}" dt="2023-01-28T08:49:06.355" v="20385" actId="478"/>
          <ac:picMkLst>
            <pc:docMk/>
            <pc:sldMk cId="3039662996" sldId="695"/>
            <ac:picMk id="4" creationId="{2CDE4F6D-59B3-E609-08E4-EE107BAA2E5B}"/>
          </ac:picMkLst>
        </pc:picChg>
        <pc:picChg chg="add mod">
          <ac:chgData name="Matthieu De Mari" userId="dfb708c9-d8dc-439f-9a3b-c772bf4a311c" providerId="ADAL" clId="{1FE71F4D-2AFD-4838-AD3C-62D890D2AB41}" dt="2023-01-28T08:50:30.404" v="20626" actId="1076"/>
          <ac:picMkLst>
            <pc:docMk/>
            <pc:sldMk cId="3039662996" sldId="695"/>
            <ac:picMk id="6" creationId="{92F992B1-A965-EEC7-C580-5FBF6AB3A4D6}"/>
          </ac:picMkLst>
        </pc:picChg>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pChg chg="mod ord">
          <ac:chgData name="Matthieu De Mari" userId="dfb708c9-d8dc-439f-9a3b-c772bf4a311c" providerId="ADAL" clId="{1FE71F4D-2AFD-4838-AD3C-62D890D2AB41}" dt="2023-01-28T08:52:21.229" v="20750" actId="700"/>
          <ac:spMkLst>
            <pc:docMk/>
            <pc:sldMk cId="2185010345" sldId="696"/>
            <ac:spMk id="2" creationId="{8895C016-C58E-6163-BBBB-E97C946A2A71}"/>
          </ac:spMkLst>
        </pc:spChg>
        <pc:spChg chg="mod ord">
          <ac:chgData name="Matthieu De Mari" userId="dfb708c9-d8dc-439f-9a3b-c772bf4a311c" providerId="ADAL" clId="{1FE71F4D-2AFD-4838-AD3C-62D890D2AB41}" dt="2023-01-28T09:12:10.138" v="20889" actId="20577"/>
          <ac:spMkLst>
            <pc:docMk/>
            <pc:sldMk cId="2185010345" sldId="696"/>
            <ac:spMk id="5" creationId="{E6B4DA08-1C2E-00A3-E9D2-E8BC11BD6A19}"/>
          </ac:spMkLst>
        </pc:spChg>
        <pc:picChg chg="add del mod">
          <ac:chgData name="Matthieu De Mari" userId="dfb708c9-d8dc-439f-9a3b-c772bf4a311c" providerId="ADAL" clId="{1FE71F4D-2AFD-4838-AD3C-62D890D2AB41}" dt="2023-01-28T08:53:42.547" v="20827" actId="478"/>
          <ac:picMkLst>
            <pc:docMk/>
            <pc:sldMk cId="2185010345" sldId="696"/>
            <ac:picMk id="4" creationId="{88C6DCA1-720B-F24A-C90C-F9AA6C533F57}"/>
          </ac:picMkLst>
        </pc:picChg>
        <pc:picChg chg="del">
          <ac:chgData name="Matthieu De Mari" userId="dfb708c9-d8dc-439f-9a3b-c772bf4a311c" providerId="ADAL" clId="{1FE71F4D-2AFD-4838-AD3C-62D890D2AB41}" dt="2023-01-28T08:52:05.389" v="20679" actId="478"/>
          <ac:picMkLst>
            <pc:docMk/>
            <pc:sldMk cId="2185010345" sldId="696"/>
            <ac:picMk id="6" creationId="{92F992B1-A965-EEC7-C580-5FBF6AB3A4D6}"/>
          </ac:picMkLst>
        </pc:picChg>
        <pc:picChg chg="add mod">
          <ac:chgData name="Matthieu De Mari" userId="dfb708c9-d8dc-439f-9a3b-c772bf4a311c" providerId="ADAL" clId="{1FE71F4D-2AFD-4838-AD3C-62D890D2AB41}" dt="2023-01-28T08:53:50.723" v="20832" actId="1076"/>
          <ac:picMkLst>
            <pc:docMk/>
            <pc:sldMk cId="2185010345" sldId="696"/>
            <ac:picMk id="8" creationId="{4A17E839-DD69-4588-DB4D-E739E5F5051B}"/>
          </ac:picMkLst>
        </pc:picChg>
      </pc:sldChg>
      <pc:sldChg chg="modSp new mod">
        <pc:chgData name="Matthieu De Mari" userId="dfb708c9-d8dc-439f-9a3b-c772bf4a311c" providerId="ADAL" clId="{1FE71F4D-2AFD-4838-AD3C-62D890D2AB41}" dt="2023-01-28T09:41:51.396" v="21181" actId="20577"/>
        <pc:sldMkLst>
          <pc:docMk/>
          <pc:sldMk cId="1048734105" sldId="697"/>
        </pc:sldMkLst>
        <pc:spChg chg="mod">
          <ac:chgData name="Matthieu De Mari" userId="dfb708c9-d8dc-439f-9a3b-c772bf4a311c" providerId="ADAL" clId="{1FE71F4D-2AFD-4838-AD3C-62D890D2AB41}" dt="2023-01-28T09:37:01.402" v="20928" actId="20577"/>
          <ac:spMkLst>
            <pc:docMk/>
            <pc:sldMk cId="1048734105" sldId="697"/>
            <ac:spMk id="2" creationId="{F13B4B41-A564-2B18-4150-A0D0E8E57A30}"/>
          </ac:spMkLst>
        </pc:spChg>
        <pc:spChg chg="mod">
          <ac:chgData name="Matthieu De Mari" userId="dfb708c9-d8dc-439f-9a3b-c772bf4a311c" providerId="ADAL" clId="{1FE71F4D-2AFD-4838-AD3C-62D890D2AB41}" dt="2023-01-28T09:41:51.396" v="21181" actId="20577"/>
          <ac:spMkLst>
            <pc:docMk/>
            <pc:sldMk cId="1048734105" sldId="697"/>
            <ac:spMk id="3" creationId="{89621934-46F7-A751-6294-3A08B84E863E}"/>
          </ac:spMkLst>
        </pc:spChg>
      </pc:sldChg>
      <pc:sldChg chg="modSp add mod">
        <pc:chgData name="Matthieu De Mari" userId="dfb708c9-d8dc-439f-9a3b-c772bf4a311c" providerId="ADAL" clId="{1FE71F4D-2AFD-4838-AD3C-62D890D2AB41}" dt="2023-01-28T09:45:53.037" v="21547" actId="5793"/>
        <pc:sldMkLst>
          <pc:docMk/>
          <pc:sldMk cId="1974998153" sldId="698"/>
        </pc:sldMkLst>
        <pc:spChg chg="mod">
          <ac:chgData name="Matthieu De Mari" userId="dfb708c9-d8dc-439f-9a3b-c772bf4a311c" providerId="ADAL" clId="{1FE71F4D-2AFD-4838-AD3C-62D890D2AB41}" dt="2023-01-28T09:45:53.037" v="21547" actId="5793"/>
          <ac:spMkLst>
            <pc:docMk/>
            <pc:sldMk cId="1974998153" sldId="698"/>
            <ac:spMk id="3" creationId="{89621934-46F7-A751-6294-3A08B84E863E}"/>
          </ac:spMkLst>
        </pc:spChg>
      </pc:sldChg>
      <pc:sldChg chg="modSp add del mod">
        <pc:chgData name="Matthieu De Mari" userId="dfb708c9-d8dc-439f-9a3b-c772bf4a311c" providerId="ADAL" clId="{1FE71F4D-2AFD-4838-AD3C-62D890D2AB41}" dt="2023-01-28T09:45:46.909" v="21544" actId="47"/>
        <pc:sldMkLst>
          <pc:docMk/>
          <pc:sldMk cId="193417457" sldId="699"/>
        </pc:sldMkLst>
        <pc:spChg chg="mod">
          <ac:chgData name="Matthieu De Mari" userId="dfb708c9-d8dc-439f-9a3b-c772bf4a311c" providerId="ADAL" clId="{1FE71F4D-2AFD-4838-AD3C-62D890D2AB41}" dt="2023-01-28T09:44:03.203" v="21333" actId="27636"/>
          <ac:spMkLst>
            <pc:docMk/>
            <pc:sldMk cId="193417457" sldId="699"/>
            <ac:spMk id="3" creationId="{89621934-46F7-A751-6294-3A08B84E863E}"/>
          </ac:spMkLst>
        </pc:spChg>
      </pc:sldChg>
      <pc:sldChg chg="addSp modSp add mod">
        <pc:chgData name="Matthieu De Mari" userId="dfb708c9-d8dc-439f-9a3b-c772bf4a311c" providerId="ADAL" clId="{1FE71F4D-2AFD-4838-AD3C-62D890D2AB41}" dt="2023-01-28T09:43:10.214" v="21256" actId="1076"/>
        <pc:sldMkLst>
          <pc:docMk/>
          <pc:sldMk cId="4280828406" sldId="700"/>
        </pc:sldMkLst>
        <pc:spChg chg="mod">
          <ac:chgData name="Matthieu De Mari" userId="dfb708c9-d8dc-439f-9a3b-c772bf4a311c" providerId="ADAL" clId="{1FE71F4D-2AFD-4838-AD3C-62D890D2AB41}" dt="2023-01-28T09:43:07.303" v="21255" actId="20577"/>
          <ac:spMkLst>
            <pc:docMk/>
            <pc:sldMk cId="4280828406" sldId="700"/>
            <ac:spMk id="3" creationId="{89621934-46F7-A751-6294-3A08B84E863E}"/>
          </ac:spMkLst>
        </pc:spChg>
        <pc:picChg chg="add mod">
          <ac:chgData name="Matthieu De Mari" userId="dfb708c9-d8dc-439f-9a3b-c772bf4a311c" providerId="ADAL" clId="{1FE71F4D-2AFD-4838-AD3C-62D890D2AB41}" dt="2023-01-28T09:43:10.214" v="21256" actId="1076"/>
          <ac:picMkLst>
            <pc:docMk/>
            <pc:sldMk cId="4280828406" sldId="700"/>
            <ac:picMk id="5" creationId="{86F50261-012F-0C4C-0D5B-8CFFAC2BB76E}"/>
          </ac:picMkLst>
        </pc:picChg>
      </pc:sldChg>
      <pc:sldChg chg="modSp add mod">
        <pc:chgData name="Matthieu De Mari" userId="dfb708c9-d8dc-439f-9a3b-c772bf4a311c" providerId="ADAL" clId="{1FE71F4D-2AFD-4838-AD3C-62D890D2AB41}" dt="2023-01-28T09:45:56.774" v="21550" actId="5793"/>
        <pc:sldMkLst>
          <pc:docMk/>
          <pc:sldMk cId="2900435530" sldId="701"/>
        </pc:sldMkLst>
        <pc:spChg chg="mod">
          <ac:chgData name="Matthieu De Mari" userId="dfb708c9-d8dc-439f-9a3b-c772bf4a311c" providerId="ADAL" clId="{1FE71F4D-2AFD-4838-AD3C-62D890D2AB41}" dt="2023-01-28T09:45:56.774" v="21550" actId="5793"/>
          <ac:spMkLst>
            <pc:docMk/>
            <pc:sldMk cId="2900435530" sldId="701"/>
            <ac:spMk id="3" creationId="{89621934-46F7-A751-6294-3A08B84E863E}"/>
          </ac:spMkLst>
        </pc:spChg>
      </pc:sldChg>
      <pc:sldChg chg="modSp add mod">
        <pc:chgData name="Matthieu De Mari" userId="dfb708c9-d8dc-439f-9a3b-c772bf4a311c" providerId="ADAL" clId="{1FE71F4D-2AFD-4838-AD3C-62D890D2AB41}" dt="2023-01-28T09:46:26.788" v="21564" actId="20577"/>
        <pc:sldMkLst>
          <pc:docMk/>
          <pc:sldMk cId="760391290" sldId="702"/>
        </pc:sldMkLst>
        <pc:spChg chg="mod">
          <ac:chgData name="Matthieu De Mari" userId="dfb708c9-d8dc-439f-9a3b-c772bf4a311c" providerId="ADAL" clId="{1FE71F4D-2AFD-4838-AD3C-62D890D2AB41}" dt="2023-01-28T09:46:26.788" v="21564" actId="20577"/>
          <ac:spMkLst>
            <pc:docMk/>
            <pc:sldMk cId="760391290" sldId="702"/>
            <ac:spMk id="3" creationId="{89621934-46F7-A751-6294-3A08B84E863E}"/>
          </ac:spMkLst>
        </pc:spChg>
      </pc:sldChg>
      <pc:sldChg chg="addSp delSp modSp add mod">
        <pc:chgData name="Matthieu De Mari" userId="dfb708c9-d8dc-439f-9a3b-c772bf4a311c" providerId="ADAL" clId="{1FE71F4D-2AFD-4838-AD3C-62D890D2AB41}" dt="2023-01-28T09:47:27.013" v="21572" actId="1076"/>
        <pc:sldMkLst>
          <pc:docMk/>
          <pc:sldMk cId="461197934" sldId="703"/>
        </pc:sldMkLst>
        <pc:spChg chg="del">
          <ac:chgData name="Matthieu De Mari" userId="dfb708c9-d8dc-439f-9a3b-c772bf4a311c" providerId="ADAL" clId="{1FE71F4D-2AFD-4838-AD3C-62D890D2AB41}" dt="2023-01-28T09:47:14.372" v="21566" actId="478"/>
          <ac:spMkLst>
            <pc:docMk/>
            <pc:sldMk cId="461197934" sldId="703"/>
            <ac:spMk id="3" creationId="{89621934-46F7-A751-6294-3A08B84E863E}"/>
          </ac:spMkLst>
        </pc:spChg>
        <pc:spChg chg="add del mod">
          <ac:chgData name="Matthieu De Mari" userId="dfb708c9-d8dc-439f-9a3b-c772bf4a311c" providerId="ADAL" clId="{1FE71F4D-2AFD-4838-AD3C-62D890D2AB41}" dt="2023-01-28T09:47:17.525" v="21567" actId="478"/>
          <ac:spMkLst>
            <pc:docMk/>
            <pc:sldMk cId="461197934" sldId="703"/>
            <ac:spMk id="5" creationId="{0F3EFD27-2BB7-1044-2F45-7B36AD8A59A9}"/>
          </ac:spMkLst>
        </pc:spChg>
        <pc:picChg chg="add mod">
          <ac:chgData name="Matthieu De Mari" userId="dfb708c9-d8dc-439f-9a3b-c772bf4a311c" providerId="ADAL" clId="{1FE71F4D-2AFD-4838-AD3C-62D890D2AB41}" dt="2023-01-28T09:47:27.013" v="21572" actId="1076"/>
          <ac:picMkLst>
            <pc:docMk/>
            <pc:sldMk cId="461197934" sldId="703"/>
            <ac:picMk id="7" creationId="{FCA99C8F-2D8C-D808-47C5-301DF456AAA4}"/>
          </ac:picMkLst>
        </pc:picChg>
      </pc:sldChg>
      <pc:sldChg chg="addSp delSp modSp new mod">
        <pc:chgData name="Matthieu De Mari" userId="dfb708c9-d8dc-439f-9a3b-c772bf4a311c" providerId="ADAL" clId="{1FE71F4D-2AFD-4838-AD3C-62D890D2AB41}" dt="2023-01-28T09:51:10.948" v="21635" actId="1076"/>
        <pc:sldMkLst>
          <pc:docMk/>
          <pc:sldMk cId="1199445996" sldId="704"/>
        </pc:sldMkLst>
        <pc:spChg chg="mod">
          <ac:chgData name="Matthieu De Mari" userId="dfb708c9-d8dc-439f-9a3b-c772bf4a311c" providerId="ADAL" clId="{1FE71F4D-2AFD-4838-AD3C-62D890D2AB41}" dt="2023-01-28T09:51:02.979" v="21631" actId="20577"/>
          <ac:spMkLst>
            <pc:docMk/>
            <pc:sldMk cId="1199445996" sldId="704"/>
            <ac:spMk id="2" creationId="{0557ECF0-2A56-9939-54BE-EC1B880E3905}"/>
          </ac:spMkLst>
        </pc:spChg>
        <pc:spChg chg="del">
          <ac:chgData name="Matthieu De Mari" userId="dfb708c9-d8dc-439f-9a3b-c772bf4a311c" providerId="ADAL" clId="{1FE71F4D-2AFD-4838-AD3C-62D890D2AB41}" dt="2023-01-28T09:51:05.387" v="21632" actId="478"/>
          <ac:spMkLst>
            <pc:docMk/>
            <pc:sldMk cId="1199445996" sldId="704"/>
            <ac:spMk id="3" creationId="{8ED58D50-36A7-6C3D-1DE8-59A31D412D67}"/>
          </ac:spMkLst>
        </pc:spChg>
        <pc:picChg chg="add mod">
          <ac:chgData name="Matthieu De Mari" userId="dfb708c9-d8dc-439f-9a3b-c772bf4a311c" providerId="ADAL" clId="{1FE71F4D-2AFD-4838-AD3C-62D890D2AB41}" dt="2023-01-28T09:51:10.948" v="21635" actId="1076"/>
          <ac:picMkLst>
            <pc:docMk/>
            <pc:sldMk cId="1199445996" sldId="704"/>
            <ac:picMk id="5" creationId="{3C86790D-0F37-EC61-CC63-DAD26003AA06}"/>
          </ac:picMkLst>
        </pc:picChg>
      </pc:sldChg>
      <pc:sldChg chg="addSp delSp modSp add mod">
        <pc:chgData name="Matthieu De Mari" userId="dfb708c9-d8dc-439f-9a3b-c772bf4a311c" providerId="ADAL" clId="{1FE71F4D-2AFD-4838-AD3C-62D890D2AB41}" dt="2023-01-28T09:51:53.134" v="21707" actId="1076"/>
        <pc:sldMkLst>
          <pc:docMk/>
          <pc:sldMk cId="3621017340" sldId="705"/>
        </pc:sldMkLst>
        <pc:spChg chg="mod">
          <ac:chgData name="Matthieu De Mari" userId="dfb708c9-d8dc-439f-9a3b-c772bf4a311c" providerId="ADAL" clId="{1FE71F4D-2AFD-4838-AD3C-62D890D2AB41}" dt="2023-01-28T09:51:32.162" v="21703" actId="20577"/>
          <ac:spMkLst>
            <pc:docMk/>
            <pc:sldMk cId="3621017340" sldId="705"/>
            <ac:spMk id="2" creationId="{0557ECF0-2A56-9939-54BE-EC1B880E3905}"/>
          </ac:spMkLst>
        </pc:spChg>
        <pc:picChg chg="add mod">
          <ac:chgData name="Matthieu De Mari" userId="dfb708c9-d8dc-439f-9a3b-c772bf4a311c" providerId="ADAL" clId="{1FE71F4D-2AFD-4838-AD3C-62D890D2AB41}" dt="2023-01-28T09:51:53.134" v="21707" actId="1076"/>
          <ac:picMkLst>
            <pc:docMk/>
            <pc:sldMk cId="3621017340" sldId="705"/>
            <ac:picMk id="4" creationId="{A4D323F2-8A59-261F-D2E8-51633769938A}"/>
          </ac:picMkLst>
        </pc:picChg>
        <pc:picChg chg="del">
          <ac:chgData name="Matthieu De Mari" userId="dfb708c9-d8dc-439f-9a3b-c772bf4a311c" providerId="ADAL" clId="{1FE71F4D-2AFD-4838-AD3C-62D890D2AB41}" dt="2023-01-28T09:51:15.864" v="21637" actId="478"/>
          <ac:picMkLst>
            <pc:docMk/>
            <pc:sldMk cId="3621017340" sldId="705"/>
            <ac:picMk id="5" creationId="{3C86790D-0F37-EC61-CC63-DAD26003AA06}"/>
          </ac:picMkLst>
        </pc:picChg>
      </pc:sldChg>
      <pc:sldChg chg="addSp delSp modSp add mod">
        <pc:chgData name="Matthieu De Mari" userId="dfb708c9-d8dc-439f-9a3b-c772bf4a311c" providerId="ADAL" clId="{1FE71F4D-2AFD-4838-AD3C-62D890D2AB41}" dt="2023-01-28T10:05:51.038" v="22565" actId="1036"/>
        <pc:sldMkLst>
          <pc:docMk/>
          <pc:sldMk cId="3364363566" sldId="706"/>
        </pc:sldMkLst>
        <pc:spChg chg="mod">
          <ac:chgData name="Matthieu De Mari" userId="dfb708c9-d8dc-439f-9a3b-c772bf4a311c" providerId="ADAL" clId="{1FE71F4D-2AFD-4838-AD3C-62D890D2AB41}" dt="2023-01-28T10:05:36.368" v="22488" actId="20577"/>
          <ac:spMkLst>
            <pc:docMk/>
            <pc:sldMk cId="3364363566" sldId="706"/>
            <ac:spMk id="2" creationId="{51CCEA2B-538F-66AB-DFA9-BC0E1EBE5785}"/>
          </ac:spMkLst>
        </pc:spChg>
        <pc:spChg chg="del">
          <ac:chgData name="Matthieu De Mari" userId="dfb708c9-d8dc-439f-9a3b-c772bf4a311c" providerId="ADAL" clId="{1FE71F4D-2AFD-4838-AD3C-62D890D2AB41}" dt="2023-01-28T09:59:59.270" v="22056" actId="478"/>
          <ac:spMkLst>
            <pc:docMk/>
            <pc:sldMk cId="3364363566" sldId="706"/>
            <ac:spMk id="3" creationId="{9414D856-CCB6-9C34-899E-47E2CC181A18}"/>
          </ac:spMkLst>
        </pc:spChg>
        <pc:spChg chg="del">
          <ac:chgData name="Matthieu De Mari" userId="dfb708c9-d8dc-439f-9a3b-c772bf4a311c" providerId="ADAL" clId="{1FE71F4D-2AFD-4838-AD3C-62D890D2AB41}" dt="2023-01-28T10:00:00.014" v="22057" actId="478"/>
          <ac:spMkLst>
            <pc:docMk/>
            <pc:sldMk cId="3364363566" sldId="706"/>
            <ac:spMk id="4" creationId="{2A14B826-76A1-4C74-2CF3-31C48D1B320E}"/>
          </ac:spMkLst>
        </pc:spChg>
        <pc:spChg chg="add del mod">
          <ac:chgData name="Matthieu De Mari" userId="dfb708c9-d8dc-439f-9a3b-c772bf4a311c" providerId="ADAL" clId="{1FE71F4D-2AFD-4838-AD3C-62D890D2AB41}" dt="2023-01-28T10:00:01.024" v="22058" actId="478"/>
          <ac:spMkLst>
            <pc:docMk/>
            <pc:sldMk cId="3364363566" sldId="706"/>
            <ac:spMk id="6" creationId="{B0F7F0D9-8B7F-FBF1-6645-5E3E843E8E52}"/>
          </ac:spMkLst>
        </pc:spChg>
        <pc:spChg chg="add del mod">
          <ac:chgData name="Matthieu De Mari" userId="dfb708c9-d8dc-439f-9a3b-c772bf4a311c" providerId="ADAL" clId="{1FE71F4D-2AFD-4838-AD3C-62D890D2AB41}" dt="2023-01-28T10:00:01.339" v="22059" actId="478"/>
          <ac:spMkLst>
            <pc:docMk/>
            <pc:sldMk cId="3364363566" sldId="706"/>
            <ac:spMk id="8" creationId="{ED45EA5D-5435-D439-B3C3-7F05944C7F41}"/>
          </ac:spMkLst>
        </pc:spChg>
        <pc:spChg chg="add mod">
          <ac:chgData name="Matthieu De Mari" userId="dfb708c9-d8dc-439f-9a3b-c772bf4a311c" providerId="ADAL" clId="{1FE71F4D-2AFD-4838-AD3C-62D890D2AB41}" dt="2023-01-28T10:05:42.150" v="22515" actId="1036"/>
          <ac:spMkLst>
            <pc:docMk/>
            <pc:sldMk cId="3364363566" sldId="706"/>
            <ac:spMk id="11" creationId="{3D31788E-1B71-0D0B-3D4C-4C51C9D65DCA}"/>
          </ac:spMkLst>
        </pc:spChg>
        <pc:spChg chg="add mod">
          <ac:chgData name="Matthieu De Mari" userId="dfb708c9-d8dc-439f-9a3b-c772bf4a311c" providerId="ADAL" clId="{1FE71F4D-2AFD-4838-AD3C-62D890D2AB41}" dt="2023-01-28T10:05:45.637" v="22531" actId="1036"/>
          <ac:spMkLst>
            <pc:docMk/>
            <pc:sldMk cId="3364363566" sldId="706"/>
            <ac:spMk id="12" creationId="{47E3949C-2F0C-1588-0CA7-59CDA6C0EC02}"/>
          </ac:spMkLst>
        </pc:spChg>
        <pc:spChg chg="add mod">
          <ac:chgData name="Matthieu De Mari" userId="dfb708c9-d8dc-439f-9a3b-c772bf4a311c" providerId="ADAL" clId="{1FE71F4D-2AFD-4838-AD3C-62D890D2AB41}" dt="2023-01-28T10:05:51.038" v="22565" actId="1036"/>
          <ac:spMkLst>
            <pc:docMk/>
            <pc:sldMk cId="3364363566" sldId="706"/>
            <ac:spMk id="13" creationId="{AA1CCDEF-05D4-3DE0-A3AE-255A2FA6F44C}"/>
          </ac:spMkLst>
        </pc:spChg>
        <pc:spChg chg="add mod">
          <ac:chgData name="Matthieu De Mari" userId="dfb708c9-d8dc-439f-9a3b-c772bf4a311c" providerId="ADAL" clId="{1FE71F4D-2AFD-4838-AD3C-62D890D2AB41}" dt="2023-01-28T10:02:35.866" v="22383" actId="693"/>
          <ac:spMkLst>
            <pc:docMk/>
            <pc:sldMk cId="3364363566" sldId="706"/>
            <ac:spMk id="14" creationId="{D79065EF-C45D-E2E7-C1BE-96FD8D189B69}"/>
          </ac:spMkLst>
        </pc:spChg>
        <pc:spChg chg="add mod">
          <ac:chgData name="Matthieu De Mari" userId="dfb708c9-d8dc-439f-9a3b-c772bf4a311c" providerId="ADAL" clId="{1FE71F4D-2AFD-4838-AD3C-62D890D2AB41}" dt="2023-01-28T10:03:25.607" v="22398" actId="14100"/>
          <ac:spMkLst>
            <pc:docMk/>
            <pc:sldMk cId="3364363566" sldId="706"/>
            <ac:spMk id="15" creationId="{E0C3F7F2-6509-968D-7A2D-45EF6CB6524B}"/>
          </ac:spMkLst>
        </pc:spChg>
        <pc:spChg chg="add mod">
          <ac:chgData name="Matthieu De Mari" userId="dfb708c9-d8dc-439f-9a3b-c772bf4a311c" providerId="ADAL" clId="{1FE71F4D-2AFD-4838-AD3C-62D890D2AB41}" dt="2023-01-28T10:03:35.024" v="22412" actId="1036"/>
          <ac:spMkLst>
            <pc:docMk/>
            <pc:sldMk cId="3364363566" sldId="706"/>
            <ac:spMk id="16" creationId="{E1F3F268-7E6F-8D73-96BE-D7EAB1F51298}"/>
          </ac:spMkLst>
        </pc:spChg>
        <pc:spChg chg="add mod">
          <ac:chgData name="Matthieu De Mari" userId="dfb708c9-d8dc-439f-9a3b-c772bf4a311c" providerId="ADAL" clId="{1FE71F4D-2AFD-4838-AD3C-62D890D2AB41}" dt="2023-01-28T10:03:42.768" v="22430" actId="1038"/>
          <ac:spMkLst>
            <pc:docMk/>
            <pc:sldMk cId="3364363566" sldId="706"/>
            <ac:spMk id="17" creationId="{A8D257D6-0945-EB9E-532A-BC900B613456}"/>
          </ac:spMkLst>
        </pc:spChg>
        <pc:spChg chg="add mod">
          <ac:chgData name="Matthieu De Mari" userId="dfb708c9-d8dc-439f-9a3b-c772bf4a311c" providerId="ADAL" clId="{1FE71F4D-2AFD-4838-AD3C-62D890D2AB41}" dt="2023-01-28T10:03:19.476" v="22396"/>
          <ac:spMkLst>
            <pc:docMk/>
            <pc:sldMk cId="3364363566" sldId="706"/>
            <ac:spMk id="18" creationId="{DA6CDEF7-265B-19C0-1D38-52B2A6A7E01E}"/>
          </ac:spMkLst>
        </pc:spChg>
        <pc:spChg chg="add mod">
          <ac:chgData name="Matthieu De Mari" userId="dfb708c9-d8dc-439f-9a3b-c772bf4a311c" providerId="ADAL" clId="{1FE71F4D-2AFD-4838-AD3C-62D890D2AB41}" dt="2023-01-28T10:03:59.256" v="22435" actId="1036"/>
          <ac:spMkLst>
            <pc:docMk/>
            <pc:sldMk cId="3364363566" sldId="706"/>
            <ac:spMk id="19" creationId="{3AF68576-F51F-80F6-A737-F8387A746DDB}"/>
          </ac:spMkLst>
        </pc:spChg>
        <pc:picChg chg="add mod">
          <ac:chgData name="Matthieu De Mari" userId="dfb708c9-d8dc-439f-9a3b-c772bf4a311c" providerId="ADAL" clId="{1FE71F4D-2AFD-4838-AD3C-62D890D2AB41}" dt="2023-01-28T10:00:23.683" v="22061" actId="1076"/>
          <ac:picMkLst>
            <pc:docMk/>
            <pc:sldMk cId="3364363566" sldId="706"/>
            <ac:picMk id="10" creationId="{9BBBD92E-53F1-023E-17E4-152F2A71E427}"/>
          </ac:picMkLst>
        </pc:picChg>
      </pc:sldChg>
      <pc:sldChg chg="modSp new mod">
        <pc:chgData name="Matthieu De Mari" userId="dfb708c9-d8dc-439f-9a3b-c772bf4a311c" providerId="ADAL" clId="{1FE71F4D-2AFD-4838-AD3C-62D890D2AB41}" dt="2023-01-28T10:07:29.725" v="22666" actId="20577"/>
        <pc:sldMkLst>
          <pc:docMk/>
          <pc:sldMk cId="2839706738" sldId="707"/>
        </pc:sldMkLst>
        <pc:spChg chg="mod">
          <ac:chgData name="Matthieu De Mari" userId="dfb708c9-d8dc-439f-9a3b-c772bf4a311c" providerId="ADAL" clId="{1FE71F4D-2AFD-4838-AD3C-62D890D2AB41}" dt="2023-01-28T10:07:25.272" v="22656" actId="20577"/>
          <ac:spMkLst>
            <pc:docMk/>
            <pc:sldMk cId="2839706738" sldId="707"/>
            <ac:spMk id="2" creationId="{FAAC2759-F8AB-AA46-0AE4-72B27C6D4A10}"/>
          </ac:spMkLst>
        </pc:spChg>
        <pc:spChg chg="mod">
          <ac:chgData name="Matthieu De Mari" userId="dfb708c9-d8dc-439f-9a3b-c772bf4a311c" providerId="ADAL" clId="{1FE71F4D-2AFD-4838-AD3C-62D890D2AB41}" dt="2023-01-28T10:07:29.725" v="22666" actId="20577"/>
          <ac:spMkLst>
            <pc:docMk/>
            <pc:sldMk cId="2839706738" sldId="707"/>
            <ac:spMk id="3" creationId="{96FA9154-8357-5DC7-E5FE-55312619F8DE}"/>
          </ac:spMkLst>
        </pc:spChg>
      </pc:sldChg>
      <pc:sldChg chg="add">
        <pc:chgData name="Matthieu De Mari" userId="dfb708c9-d8dc-439f-9a3b-c772bf4a311c" providerId="ADAL" clId="{1FE71F4D-2AFD-4838-AD3C-62D890D2AB41}" dt="2023-01-28T10:07:42.564" v="22667"/>
        <pc:sldMkLst>
          <pc:docMk/>
          <pc:sldMk cId="886300301" sldId="708"/>
        </pc:sldMkLst>
      </pc:sldChg>
      <pc:sldChg chg="add">
        <pc:chgData name="Matthieu De Mari" userId="dfb708c9-d8dc-439f-9a3b-c772bf4a311c" providerId="ADAL" clId="{1FE71F4D-2AFD-4838-AD3C-62D890D2AB41}" dt="2023-01-28T10:07:42.564" v="22667"/>
        <pc:sldMkLst>
          <pc:docMk/>
          <pc:sldMk cId="1193678850" sldId="709"/>
        </pc:sldMkLst>
      </pc:sldChg>
      <pc:sldChg chg="add">
        <pc:chgData name="Matthieu De Mari" userId="dfb708c9-d8dc-439f-9a3b-c772bf4a311c" providerId="ADAL" clId="{1FE71F4D-2AFD-4838-AD3C-62D890D2AB41}" dt="2023-01-28T10:07:45.569" v="22668"/>
        <pc:sldMkLst>
          <pc:docMk/>
          <pc:sldMk cId="2174010932" sldId="710"/>
        </pc:sldMkLst>
      </pc:sldChg>
      <pc:sldChg chg="add">
        <pc:chgData name="Matthieu De Mari" userId="dfb708c9-d8dc-439f-9a3b-c772bf4a311c" providerId="ADAL" clId="{1FE71F4D-2AFD-4838-AD3C-62D890D2AB41}" dt="2023-01-28T10:07:45.569" v="22668"/>
        <pc:sldMkLst>
          <pc:docMk/>
          <pc:sldMk cId="2852060684" sldId="711"/>
        </pc:sldMkLst>
      </pc:sldChg>
      <pc:sldChg chg="modSp new mod ord">
        <pc:chgData name="Matthieu De Mari" userId="dfb708c9-d8dc-439f-9a3b-c772bf4a311c" providerId="ADAL" clId="{1FE71F4D-2AFD-4838-AD3C-62D890D2AB41}" dt="2023-01-28T10:08:49.469" v="22749"/>
        <pc:sldMkLst>
          <pc:docMk/>
          <pc:sldMk cId="2506327505" sldId="712"/>
        </pc:sldMkLst>
        <pc:spChg chg="mod">
          <ac:chgData name="Matthieu De Mari" userId="dfb708c9-d8dc-439f-9a3b-c772bf4a311c" providerId="ADAL" clId="{1FE71F4D-2AFD-4838-AD3C-62D890D2AB41}" dt="2023-01-28T10:08:17.541" v="22747" actId="20577"/>
          <ac:spMkLst>
            <pc:docMk/>
            <pc:sldMk cId="2506327505" sldId="712"/>
            <ac:spMk id="2" creationId="{2DB953A8-46C5-4F63-DA6B-594F80C97485}"/>
          </ac:spMkLst>
        </pc:spChg>
      </pc:sldChg>
      <pc:sldChg chg="add del">
        <pc:chgData name="Matthieu De Mari" userId="dfb708c9-d8dc-439f-9a3b-c772bf4a311c" providerId="ADAL" clId="{1FE71F4D-2AFD-4838-AD3C-62D890D2AB41}" dt="2023-01-30T01:35:40.188" v="22962" actId="47"/>
        <pc:sldMkLst>
          <pc:docMk/>
          <pc:sldMk cId="889471383" sldId="713"/>
        </pc:sldMkLst>
      </pc:sldChg>
      <pc:sldChg chg="addSp modSp add mod">
        <pc:chgData name="Matthieu De Mari" userId="dfb708c9-d8dc-439f-9a3b-c772bf4a311c" providerId="ADAL" clId="{1FE71F4D-2AFD-4838-AD3C-62D890D2AB41}" dt="2023-01-30T01:40:15.827" v="23029" actId="20577"/>
        <pc:sldMkLst>
          <pc:docMk/>
          <pc:sldMk cId="3738069086" sldId="713"/>
        </pc:sldMkLst>
        <pc:graphicFrameChg chg="mod">
          <ac:chgData name="Matthieu De Mari" userId="dfb708c9-d8dc-439f-9a3b-c772bf4a311c" providerId="ADAL" clId="{1FE71F4D-2AFD-4838-AD3C-62D890D2AB41}" dt="2023-01-30T01:40:15.827" v="23029" actId="20577"/>
          <ac:graphicFrameMkLst>
            <pc:docMk/>
            <pc:sldMk cId="3738069086" sldId="713"/>
            <ac:graphicFrameMk id="3" creationId="{361F7F4C-0DFE-4A7B-8B61-D7E14EB97B23}"/>
          </ac:graphicFrameMkLst>
        </pc:graphicFrameChg>
        <pc:cxnChg chg="add mod">
          <ac:chgData name="Matthieu De Mari" userId="dfb708c9-d8dc-439f-9a3b-c772bf4a311c" providerId="ADAL" clId="{1FE71F4D-2AFD-4838-AD3C-62D890D2AB41}" dt="2023-01-30T01:39:22.057" v="23005" actId="1582"/>
          <ac:cxnSpMkLst>
            <pc:docMk/>
            <pc:sldMk cId="3738069086" sldId="713"/>
            <ac:cxnSpMk id="5" creationId="{71F9FA84-31D6-1C08-4BE6-CEC3E1CABE23}"/>
          </ac:cxnSpMkLst>
        </pc:cxnChg>
        <pc:cxnChg chg="add mod">
          <ac:chgData name="Matthieu De Mari" userId="dfb708c9-d8dc-439f-9a3b-c772bf4a311c" providerId="ADAL" clId="{1FE71F4D-2AFD-4838-AD3C-62D890D2AB41}" dt="2023-01-30T01:39:29.454" v="23007" actId="1076"/>
          <ac:cxnSpMkLst>
            <pc:docMk/>
            <pc:sldMk cId="3738069086" sldId="713"/>
            <ac:cxnSpMk id="6" creationId="{3E549BA0-8559-98D6-849D-AB55780B9C62}"/>
          </ac:cxnSpMkLst>
        </pc:cxnChg>
        <pc:cxnChg chg="add mod">
          <ac:chgData name="Matthieu De Mari" userId="dfb708c9-d8dc-439f-9a3b-c772bf4a311c" providerId="ADAL" clId="{1FE71F4D-2AFD-4838-AD3C-62D890D2AB41}" dt="2023-01-30T01:39:33.381" v="23009" actId="1076"/>
          <ac:cxnSpMkLst>
            <pc:docMk/>
            <pc:sldMk cId="3738069086" sldId="713"/>
            <ac:cxnSpMk id="7" creationId="{92117E9D-CABD-7266-89A7-DFF74170CB21}"/>
          </ac:cxnSpMkLst>
        </pc:cxnChg>
        <pc:cxnChg chg="add mod">
          <ac:chgData name="Matthieu De Mari" userId="dfb708c9-d8dc-439f-9a3b-c772bf4a311c" providerId="ADAL" clId="{1FE71F4D-2AFD-4838-AD3C-62D890D2AB41}" dt="2023-01-30T01:39:37.124" v="23011" actId="1076"/>
          <ac:cxnSpMkLst>
            <pc:docMk/>
            <pc:sldMk cId="3738069086" sldId="713"/>
            <ac:cxnSpMk id="8" creationId="{07379346-9FA6-A5FF-CF9A-3986BF1FC0AA}"/>
          </ac:cxnSpMkLst>
        </pc:cxnChg>
        <pc:cxnChg chg="add mod">
          <ac:chgData name="Matthieu De Mari" userId="dfb708c9-d8dc-439f-9a3b-c772bf4a311c" providerId="ADAL" clId="{1FE71F4D-2AFD-4838-AD3C-62D890D2AB41}" dt="2023-01-30T01:39:43.301" v="23013" actId="1076"/>
          <ac:cxnSpMkLst>
            <pc:docMk/>
            <pc:sldMk cId="3738069086" sldId="713"/>
            <ac:cxnSpMk id="9" creationId="{C144772C-6B37-C844-33E2-BD62B705640E}"/>
          </ac:cxnSpMkLst>
        </pc:cxnChg>
      </pc:sldChg>
    </pc:docChg>
  </pc:docChgLst>
  <pc:docChgLst>
    <pc:chgData name="Matthieu De Mari" userId="dfb708c9-d8dc-439f-9a3b-c772bf4a311c" providerId="ADAL" clId="{251FE134-C820-4530-8688-E620736609C0}"/>
    <pc:docChg chg="undo custSel addSld modSld sldOrd addSection modSection">
      <pc:chgData name="Matthieu De Mari" userId="dfb708c9-d8dc-439f-9a3b-c772bf4a311c" providerId="ADAL" clId="{251FE134-C820-4530-8688-E620736609C0}" dt="2023-07-21T03:11:25.369" v="951" actId="113"/>
      <pc:docMkLst>
        <pc:docMk/>
      </pc:docMkLst>
      <pc:sldChg chg="modSp mod">
        <pc:chgData name="Matthieu De Mari" userId="dfb708c9-d8dc-439f-9a3b-c772bf4a311c" providerId="ADAL" clId="{251FE134-C820-4530-8688-E620736609C0}" dt="2023-07-06T05:38:09.406" v="155" actId="20577"/>
        <pc:sldMkLst>
          <pc:docMk/>
          <pc:sldMk cId="3880949074" sldId="267"/>
        </pc:sldMkLst>
        <pc:spChg chg="mod">
          <ac:chgData name="Matthieu De Mari" userId="dfb708c9-d8dc-439f-9a3b-c772bf4a311c" providerId="ADAL" clId="{251FE134-C820-4530-8688-E620736609C0}" dt="2023-07-06T05:38:09.406" v="155" actId="20577"/>
          <ac:spMkLst>
            <pc:docMk/>
            <pc:sldMk cId="3880949074" sldId="267"/>
            <ac:spMk id="3" creationId="{C71C8DD6-14D1-44DF-9843-EFEDF44E39A2}"/>
          </ac:spMkLst>
        </pc:spChg>
      </pc:sldChg>
      <pc:sldChg chg="modSp mod">
        <pc:chgData name="Matthieu De Mari" userId="dfb708c9-d8dc-439f-9a3b-c772bf4a311c" providerId="ADAL" clId="{251FE134-C820-4530-8688-E620736609C0}" dt="2023-07-06T05:39:58.039" v="244" actId="20577"/>
        <pc:sldMkLst>
          <pc:docMk/>
          <pc:sldMk cId="3223759810" sldId="670"/>
        </pc:sldMkLst>
        <pc:spChg chg="mod">
          <ac:chgData name="Matthieu De Mari" userId="dfb708c9-d8dc-439f-9a3b-c772bf4a311c" providerId="ADAL" clId="{251FE134-C820-4530-8688-E620736609C0}" dt="2023-07-06T05:39:58.039" v="244" actId="20577"/>
          <ac:spMkLst>
            <pc:docMk/>
            <pc:sldMk cId="3223759810" sldId="670"/>
            <ac:spMk id="5" creationId="{B6B851F4-FCFC-1E83-D239-824F7B5E1B01}"/>
          </ac:spMkLst>
        </pc:spChg>
      </pc:sldChg>
      <pc:sldChg chg="modSp mod">
        <pc:chgData name="Matthieu De Mari" userId="dfb708c9-d8dc-439f-9a3b-c772bf4a311c" providerId="ADAL" clId="{251FE134-C820-4530-8688-E620736609C0}" dt="2023-07-06T05:43:29.595" v="575" actId="20577"/>
        <pc:sldMkLst>
          <pc:docMk/>
          <pc:sldMk cId="3207845161" sldId="672"/>
        </pc:sldMkLst>
        <pc:spChg chg="mod">
          <ac:chgData name="Matthieu De Mari" userId="dfb708c9-d8dc-439f-9a3b-c772bf4a311c" providerId="ADAL" clId="{251FE134-C820-4530-8688-E620736609C0}" dt="2023-07-06T05:43:29.595" v="575" actId="20577"/>
          <ac:spMkLst>
            <pc:docMk/>
            <pc:sldMk cId="3207845161" sldId="672"/>
            <ac:spMk id="5" creationId="{B6B851F4-FCFC-1E83-D239-824F7B5E1B01}"/>
          </ac:spMkLst>
        </pc:spChg>
      </pc:sldChg>
      <pc:sldChg chg="ord">
        <pc:chgData name="Matthieu De Mari" userId="dfb708c9-d8dc-439f-9a3b-c772bf4a311c" providerId="ADAL" clId="{251FE134-C820-4530-8688-E620736609C0}" dt="2023-07-06T05:35:59.803" v="3" actId="20578"/>
        <pc:sldMkLst>
          <pc:docMk/>
          <pc:sldMk cId="179957487" sldId="673"/>
        </pc:sldMkLst>
      </pc:sldChg>
      <pc:sldChg chg="addSp delSp modSp new mod modClrScheme chgLayout">
        <pc:chgData name="Matthieu De Mari" userId="dfb708c9-d8dc-439f-9a3b-c772bf4a311c" providerId="ADAL" clId="{251FE134-C820-4530-8688-E620736609C0}" dt="2023-07-06T05:37:23.842" v="152" actId="20577"/>
        <pc:sldMkLst>
          <pc:docMk/>
          <pc:sldMk cId="2109643298" sldId="716"/>
        </pc:sldMkLst>
        <pc:spChg chg="mod ord">
          <ac:chgData name="Matthieu De Mari" userId="dfb708c9-d8dc-439f-9a3b-c772bf4a311c" providerId="ADAL" clId="{251FE134-C820-4530-8688-E620736609C0}" dt="2023-07-06T05:36:16.546" v="37" actId="700"/>
          <ac:spMkLst>
            <pc:docMk/>
            <pc:sldMk cId="2109643298" sldId="716"/>
            <ac:spMk id="2" creationId="{E6ABEB96-12C5-CE2A-203E-F21CC0C2D2F3}"/>
          </ac:spMkLst>
        </pc:spChg>
        <pc:spChg chg="del mod ord">
          <ac:chgData name="Matthieu De Mari" userId="dfb708c9-d8dc-439f-9a3b-c772bf4a311c" providerId="ADAL" clId="{251FE134-C820-4530-8688-E620736609C0}" dt="2023-07-06T05:36:16.546" v="37" actId="700"/>
          <ac:spMkLst>
            <pc:docMk/>
            <pc:sldMk cId="2109643298" sldId="716"/>
            <ac:spMk id="3" creationId="{940D0258-76AA-75CC-7472-5B0BB1FA65D7}"/>
          </ac:spMkLst>
        </pc:spChg>
        <pc:spChg chg="del">
          <ac:chgData name="Matthieu De Mari" userId="dfb708c9-d8dc-439f-9a3b-c772bf4a311c" providerId="ADAL" clId="{251FE134-C820-4530-8688-E620736609C0}" dt="2023-07-06T05:36:16.546" v="37" actId="700"/>
          <ac:spMkLst>
            <pc:docMk/>
            <pc:sldMk cId="2109643298" sldId="716"/>
            <ac:spMk id="4" creationId="{1D81D52E-3054-1323-6463-5CD8DA7E06BF}"/>
          </ac:spMkLst>
        </pc:spChg>
        <pc:spChg chg="add mod ord">
          <ac:chgData name="Matthieu De Mari" userId="dfb708c9-d8dc-439f-9a3b-c772bf4a311c" providerId="ADAL" clId="{251FE134-C820-4530-8688-E620736609C0}" dt="2023-07-06T05:37:23.842" v="152" actId="20577"/>
          <ac:spMkLst>
            <pc:docMk/>
            <pc:sldMk cId="2109643298" sldId="716"/>
            <ac:spMk id="5" creationId="{CD846D7B-971E-D94F-E7AA-9C384963514B}"/>
          </ac:spMkLst>
        </pc:spChg>
      </pc:sldChg>
      <pc:sldChg chg="addSp delSp modSp new mod ord modClrScheme chgLayout">
        <pc:chgData name="Matthieu De Mari" userId="dfb708c9-d8dc-439f-9a3b-c772bf4a311c" providerId="ADAL" clId="{251FE134-C820-4530-8688-E620736609C0}" dt="2023-07-21T03:11:25.369" v="951" actId="113"/>
        <pc:sldMkLst>
          <pc:docMk/>
          <pc:sldMk cId="902038758" sldId="717"/>
        </pc:sldMkLst>
        <pc:spChg chg="mod ord">
          <ac:chgData name="Matthieu De Mari" userId="dfb708c9-d8dc-439f-9a3b-c772bf4a311c" providerId="ADAL" clId="{251FE134-C820-4530-8688-E620736609C0}" dt="2023-07-06T05:44:21.216" v="610" actId="700"/>
          <ac:spMkLst>
            <pc:docMk/>
            <pc:sldMk cId="902038758" sldId="717"/>
            <ac:spMk id="2" creationId="{E5C95B89-94E5-F4AF-5CD6-A1EE9AAA97DD}"/>
          </ac:spMkLst>
        </pc:spChg>
        <pc:spChg chg="del mod ord">
          <ac:chgData name="Matthieu De Mari" userId="dfb708c9-d8dc-439f-9a3b-c772bf4a311c" providerId="ADAL" clId="{251FE134-C820-4530-8688-E620736609C0}" dt="2023-07-06T05:44:21.216" v="610" actId="700"/>
          <ac:spMkLst>
            <pc:docMk/>
            <pc:sldMk cId="902038758" sldId="717"/>
            <ac:spMk id="3" creationId="{B6728770-FF35-5AC8-DFAD-A6A5187C1DBE}"/>
          </ac:spMkLst>
        </pc:spChg>
        <pc:spChg chg="del">
          <ac:chgData name="Matthieu De Mari" userId="dfb708c9-d8dc-439f-9a3b-c772bf4a311c" providerId="ADAL" clId="{251FE134-C820-4530-8688-E620736609C0}" dt="2023-07-06T05:44:21.216" v="610" actId="700"/>
          <ac:spMkLst>
            <pc:docMk/>
            <pc:sldMk cId="902038758" sldId="717"/>
            <ac:spMk id="4" creationId="{21D73F5F-A166-733A-6DBC-540E518AACD0}"/>
          </ac:spMkLst>
        </pc:spChg>
        <pc:spChg chg="add mod ord">
          <ac:chgData name="Matthieu De Mari" userId="dfb708c9-d8dc-439f-9a3b-c772bf4a311c" providerId="ADAL" clId="{251FE134-C820-4530-8688-E620736609C0}" dt="2023-07-21T03:11:25.369" v="951" actId="113"/>
          <ac:spMkLst>
            <pc:docMk/>
            <pc:sldMk cId="902038758" sldId="717"/>
            <ac:spMk id="5" creationId="{DEEAB8EC-8D2E-CD4E-9825-A139113B0438}"/>
          </ac:spMkLst>
        </pc:spChg>
      </pc:sldChg>
      <pc:sldChg chg="modSp add mod">
        <pc:chgData name="Matthieu De Mari" userId="dfb708c9-d8dc-439f-9a3b-c772bf4a311c" providerId="ADAL" clId="{251FE134-C820-4530-8688-E620736609C0}" dt="2023-07-06T05:47:22.872" v="874"/>
        <pc:sldMkLst>
          <pc:docMk/>
          <pc:sldMk cId="554401495" sldId="718"/>
        </pc:sldMkLst>
        <pc:spChg chg="mod">
          <ac:chgData name="Matthieu De Mari" userId="dfb708c9-d8dc-439f-9a3b-c772bf4a311c" providerId="ADAL" clId="{251FE134-C820-4530-8688-E620736609C0}" dt="2023-07-06T05:47:22.872" v="874"/>
          <ac:spMkLst>
            <pc:docMk/>
            <pc:sldMk cId="554401495" sldId="718"/>
            <ac:spMk id="3" creationId="{C71C8DD6-14D1-44DF-9843-EFEDF44E39A2}"/>
          </ac:spMkLst>
        </pc:spChg>
      </pc:sldChg>
      <pc:sldChg chg="addSp delSp modSp new mod modClrScheme chgLayout">
        <pc:chgData name="Matthieu De Mari" userId="dfb708c9-d8dc-439f-9a3b-c772bf4a311c" providerId="ADAL" clId="{251FE134-C820-4530-8688-E620736609C0}" dt="2023-07-06T05:42:49.070" v="550" actId="20577"/>
        <pc:sldMkLst>
          <pc:docMk/>
          <pc:sldMk cId="614082668" sldId="719"/>
        </pc:sldMkLst>
        <pc:spChg chg="mod ord">
          <ac:chgData name="Matthieu De Mari" userId="dfb708c9-d8dc-439f-9a3b-c772bf4a311c" providerId="ADAL" clId="{251FE134-C820-4530-8688-E620736609C0}" dt="2023-07-06T05:41:02.402" v="290" actId="700"/>
          <ac:spMkLst>
            <pc:docMk/>
            <pc:sldMk cId="614082668" sldId="719"/>
            <ac:spMk id="2" creationId="{855899BF-02A5-A4EF-A085-7BC35E977CA9}"/>
          </ac:spMkLst>
        </pc:spChg>
        <pc:spChg chg="del mod ord">
          <ac:chgData name="Matthieu De Mari" userId="dfb708c9-d8dc-439f-9a3b-c772bf4a311c" providerId="ADAL" clId="{251FE134-C820-4530-8688-E620736609C0}" dt="2023-07-06T05:41:02.402" v="290" actId="700"/>
          <ac:spMkLst>
            <pc:docMk/>
            <pc:sldMk cId="614082668" sldId="719"/>
            <ac:spMk id="3" creationId="{7A41C61D-1057-A448-B423-12337EADE61D}"/>
          </ac:spMkLst>
        </pc:spChg>
        <pc:spChg chg="del">
          <ac:chgData name="Matthieu De Mari" userId="dfb708c9-d8dc-439f-9a3b-c772bf4a311c" providerId="ADAL" clId="{251FE134-C820-4530-8688-E620736609C0}" dt="2023-07-06T05:41:02.402" v="290" actId="700"/>
          <ac:spMkLst>
            <pc:docMk/>
            <pc:sldMk cId="614082668" sldId="719"/>
            <ac:spMk id="4" creationId="{0BA32A5E-53C4-F5A0-AA8A-1CD1E02CFDC7}"/>
          </ac:spMkLst>
        </pc:spChg>
        <pc:spChg chg="add mod ord">
          <ac:chgData name="Matthieu De Mari" userId="dfb708c9-d8dc-439f-9a3b-c772bf4a311c" providerId="ADAL" clId="{251FE134-C820-4530-8688-E620736609C0}" dt="2023-07-06T05:42:49.070" v="550" actId="20577"/>
          <ac:spMkLst>
            <pc:docMk/>
            <pc:sldMk cId="614082668" sldId="719"/>
            <ac:spMk id="5" creationId="{37BA1BBA-59BB-0715-7267-183EC640573A}"/>
          </ac:spMkLst>
        </pc:spChg>
      </pc:sldChg>
      <pc:sldChg chg="addSp modSp add mod">
        <pc:chgData name="Matthieu De Mari" userId="dfb708c9-d8dc-439f-9a3b-c772bf4a311c" providerId="ADAL" clId="{251FE134-C820-4530-8688-E620736609C0}" dt="2023-07-06T05:49:27.552" v="940" actId="29295"/>
        <pc:sldMkLst>
          <pc:docMk/>
          <pc:sldMk cId="4266091302" sldId="720"/>
        </pc:sldMkLst>
        <pc:spChg chg="mod">
          <ac:chgData name="Matthieu De Mari" userId="dfb708c9-d8dc-439f-9a3b-c772bf4a311c" providerId="ADAL" clId="{251FE134-C820-4530-8688-E620736609C0}" dt="2023-07-06T05:49:19.292" v="939" actId="207"/>
          <ac:spMkLst>
            <pc:docMk/>
            <pc:sldMk cId="4266091302" sldId="720"/>
            <ac:spMk id="3" creationId="{3F883520-5979-DD03-88CB-835DDFEF3270}"/>
          </ac:spMkLst>
        </pc:spChg>
        <pc:picChg chg="add mod">
          <ac:chgData name="Matthieu De Mari" userId="dfb708c9-d8dc-439f-9a3b-c772bf4a311c" providerId="ADAL" clId="{251FE134-C820-4530-8688-E620736609C0}" dt="2023-07-06T05:49:11.187" v="938" actId="1440"/>
          <ac:picMkLst>
            <pc:docMk/>
            <pc:sldMk cId="4266091302" sldId="720"/>
            <ac:picMk id="5" creationId="{A9E302CA-A171-8C2C-6F00-C003B4F509B6}"/>
          </ac:picMkLst>
        </pc:picChg>
        <pc:picChg chg="mod">
          <ac:chgData name="Matthieu De Mari" userId="dfb708c9-d8dc-439f-9a3b-c772bf4a311c" providerId="ADAL" clId="{251FE134-C820-4530-8688-E620736609C0}" dt="2023-07-06T05:49:27.552" v="940" actId="29295"/>
          <ac:picMkLst>
            <pc:docMk/>
            <pc:sldMk cId="4266091302" sldId="720"/>
            <ac:picMk id="6" creationId="{B4FF41E2-D616-D3FA-875B-6AE01C1C454B}"/>
          </ac:picMkLst>
        </pc:pic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image" Target="../media/image510.png"/><Relationship Id="rId6" Type="http://schemas.openxmlformats.org/officeDocument/2006/relationships/image" Target="../media/image562.png"/><Relationship Id="rId5" Type="http://schemas.openxmlformats.org/officeDocument/2006/relationships/image" Target="../media/image551.png"/><Relationship Id="rId4" Type="http://schemas.openxmlformats.org/officeDocument/2006/relationships/image" Target="../media/image5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 Compute errors and loss function.</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B214E32C-B9C1-412B-92AE-F7AF02D76F06}">
      <dgm:prSet phldrT="[Text]"/>
      <dgm:spPr/>
      <dgm:t>
        <a:bodyPr/>
        <a:lstStyle/>
        <a:p>
          <a:r>
            <a:rPr lang="en-GB" dirty="0"/>
            <a:t>Use new loss value to compute gradients. Adjust parameters with backprop.</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98E926EB-135D-48DD-863B-667F3679062A}">
      <dgm:prSet phldrT="[Text]"/>
      <dgm:spPr/>
      <dgm:t>
        <a:bodyPr/>
        <a:lstStyle/>
        <a:p>
          <a:r>
            <a:rPr lang="en-GB" dirty="0"/>
            <a:t>Repeat until convergence or max number of iterations, as in GD earlier.</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3">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3"/>
      <dgm:spPr/>
    </dgm:pt>
    <dgm:pt modelId="{C8629A62-D246-4C9C-A371-EF172DD923CB}" type="pres">
      <dgm:prSet presAssocID="{B214E32C-B9C1-412B-92AE-F7AF02D76F06}" presName="node" presStyleLbl="node1" presStyleIdx="1" presStyleCnt="3">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1" presStyleCnt="3"/>
      <dgm:spPr/>
    </dgm:pt>
    <dgm:pt modelId="{7B051FAB-4F2C-43A6-A08D-D8A73D6B2C30}" type="pres">
      <dgm:prSet presAssocID="{98E926EB-135D-48DD-863B-667F3679062A}" presName="node" presStyleLbl="node1" presStyleIdx="2" presStyleCnt="3">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2" presStyleCnt="3"/>
      <dgm:spPr/>
    </dgm:pt>
  </dgm:ptLst>
  <dgm:cxnLst>
    <dgm:cxn modelId="{D8820F00-5162-4053-8D1F-AECF67F9F5B7}" srcId="{3A3A6167-6C2C-41A9-928F-00AC906DF1A5}" destId="{98E926EB-135D-48DD-863B-667F3679062A}" srcOrd="2"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1" destOrd="0" parTransId="{B4D93966-2CA3-49B4-8245-3B3CBEC803CF}" sibTransId="{EEAA2037-DE38-4FB4-8D50-20CC3EED9FF8}"/>
    <dgm:cxn modelId="{CAF6AFDC-B7FC-4A12-AD3F-57BF4732225E}" type="presOf" srcId="{98E926EB-135D-48DD-863B-667F3679062A}" destId="{7B051FAB-4F2C-43A6-A08D-D8A73D6B2C30}"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457F1090-122D-4D52-9F58-240655C6771B}" type="presParOf" srcId="{16A4867E-33FE-4328-95A1-AFFB04A47A61}" destId="{C8629A62-D246-4C9C-A371-EF172DD923CB}" srcOrd="3" destOrd="0" presId="urn:microsoft.com/office/officeart/2005/8/layout/cycle5"/>
    <dgm:cxn modelId="{D7AD564F-2CC3-4BBF-9176-9CB18F3331F9}" type="presParOf" srcId="{16A4867E-33FE-4328-95A1-AFFB04A47A61}" destId="{BE531EF3-27B2-4E28-88C6-4F4288227334}" srcOrd="4" destOrd="0" presId="urn:microsoft.com/office/officeart/2005/8/layout/cycle5"/>
    <dgm:cxn modelId="{72D97E56-FFC4-4C05-9345-AFDE75DFCD3F}" type="presParOf" srcId="{16A4867E-33FE-4328-95A1-AFFB04A47A61}" destId="{8DFFBC6C-5BF6-494E-BCD9-7424940D0A5A}" srcOrd="5" destOrd="0" presId="urn:microsoft.com/office/officeart/2005/8/layout/cycle5"/>
    <dgm:cxn modelId="{F1B59F06-66F4-4FB8-A9D6-D04D5D705148}" type="presParOf" srcId="{16A4867E-33FE-4328-95A1-AFFB04A47A61}" destId="{7B051FAB-4F2C-43A6-A08D-D8A73D6B2C30}" srcOrd="6" destOrd="0" presId="urn:microsoft.com/office/officeart/2005/8/layout/cycle5"/>
    <dgm:cxn modelId="{735261C5-2794-4806-841B-2B76AC0C0AC7}" type="presParOf" srcId="{16A4867E-33FE-4328-95A1-AFFB04A47A61}" destId="{A8EA45B7-AB43-4CCA-9DAD-DC3B6AC6A264}" srcOrd="7" destOrd="0" presId="urn:microsoft.com/office/officeart/2005/8/layout/cycle5"/>
    <dgm:cxn modelId="{62AF33B9-2B4D-4A2D-9562-8F85C17B0CDD}" type="presParOf" srcId="{16A4867E-33FE-4328-95A1-AFFB04A47A61}" destId="{E3D06BB9-B2E3-4E43-B093-97F8E2A98751}"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82F18-D454-4626-AE02-1404760867D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SG"/>
        </a:p>
      </dgm:t>
    </dgm:pt>
    <dgm:pt modelId="{F12F9318-A5FD-44E3-8209-FACB9D4294A0}">
      <dgm:prSet phldrT="[Text]"/>
      <dgm:spPr/>
      <dgm:t>
        <a:bodyPr/>
        <a:lstStyle/>
        <a:p>
          <a:r>
            <a:rPr lang="en-GB" b="1" u="sng" dirty="0"/>
            <a:t>High Learning rate value:</a:t>
          </a:r>
        </a:p>
        <a:p>
          <a:r>
            <a:rPr lang="en-GB" dirty="0"/>
            <a:t>Trains faster</a:t>
          </a:r>
        </a:p>
        <a:p>
          <a:r>
            <a:rPr lang="en-GB" dirty="0"/>
            <a:t>Risk of overshooting min</a:t>
          </a:r>
        </a:p>
        <a:p>
          <a:r>
            <a:rPr lang="en-GB" dirty="0"/>
            <a:t>Risk of exploding gradient</a:t>
          </a:r>
          <a:endParaRPr lang="en-SG" dirty="0"/>
        </a:p>
      </dgm:t>
    </dgm:pt>
    <dgm:pt modelId="{E9908850-C1DB-4CEC-B680-A58325D0B62B}" type="parTrans" cxnId="{50077834-EAC0-4C54-B9A0-03989CAA5E47}">
      <dgm:prSet/>
      <dgm:spPr/>
      <dgm:t>
        <a:bodyPr/>
        <a:lstStyle/>
        <a:p>
          <a:endParaRPr lang="en-SG"/>
        </a:p>
      </dgm:t>
    </dgm:pt>
    <dgm:pt modelId="{7B7B5EDB-3CE8-4ACA-900D-5F4877AB76FA}" type="sibTrans" cxnId="{50077834-EAC0-4C54-B9A0-03989CAA5E47}">
      <dgm:prSet/>
      <dgm:spPr/>
      <dgm:t>
        <a:bodyPr/>
        <a:lstStyle/>
        <a:p>
          <a:endParaRPr lang="en-SG"/>
        </a:p>
      </dgm:t>
    </dgm:pt>
    <dgm:pt modelId="{ACD2F848-2833-4BCD-BCA6-E75046157B1B}">
      <dgm:prSet phldrT="[Text]"/>
      <dgm:spPr/>
      <dgm:t>
        <a:bodyPr/>
        <a:lstStyle/>
        <a:p>
          <a:r>
            <a:rPr lang="en-GB" b="1" u="sng" dirty="0"/>
            <a:t>Low learning value:</a:t>
          </a:r>
        </a:p>
        <a:p>
          <a:r>
            <a:rPr lang="en-GB" dirty="0"/>
            <a:t>Trains slow, but safe</a:t>
          </a:r>
        </a:p>
        <a:p>
          <a:r>
            <a:rPr lang="en-GB" dirty="0"/>
            <a:t>Risk of training so slow we barely make any changes</a:t>
          </a:r>
          <a:endParaRPr lang="en-SG" dirty="0"/>
        </a:p>
      </dgm:t>
    </dgm:pt>
    <dgm:pt modelId="{FC13C814-A7F7-49BC-B293-81400E87BE39}" type="parTrans" cxnId="{E646B50F-DB99-4773-829F-1842FCD637B0}">
      <dgm:prSet/>
      <dgm:spPr/>
      <dgm:t>
        <a:bodyPr/>
        <a:lstStyle/>
        <a:p>
          <a:endParaRPr lang="en-SG"/>
        </a:p>
      </dgm:t>
    </dgm:pt>
    <dgm:pt modelId="{76E8086B-F3F4-473B-A330-C4DBA740E80A}" type="sibTrans" cxnId="{E646B50F-DB99-4773-829F-1842FCD637B0}">
      <dgm:prSet/>
      <dgm:spPr/>
      <dgm:t>
        <a:bodyPr/>
        <a:lstStyle/>
        <a:p>
          <a:endParaRPr lang="en-SG"/>
        </a:p>
      </dgm:t>
    </dgm:pt>
    <dgm:pt modelId="{70059B52-A95D-4191-A2FA-B97DFE19635A}" type="pres">
      <dgm:prSet presAssocID="{EDE82F18-D454-4626-AE02-1404760867DE}" presName="compositeShape" presStyleCnt="0">
        <dgm:presLayoutVars>
          <dgm:chMax val="2"/>
          <dgm:dir/>
          <dgm:resizeHandles val="exact"/>
        </dgm:presLayoutVars>
      </dgm:prSet>
      <dgm:spPr/>
    </dgm:pt>
    <dgm:pt modelId="{60660ACD-7D09-414C-AD44-FB0536FFD702}" type="pres">
      <dgm:prSet presAssocID="{EDE82F18-D454-4626-AE02-1404760867DE}" presName="ribbon" presStyleLbl="node1" presStyleIdx="0" presStyleCnt="1"/>
      <dgm:spPr/>
    </dgm:pt>
    <dgm:pt modelId="{93CA706E-2DB2-4677-9B6E-D0BA04C5D1AD}" type="pres">
      <dgm:prSet presAssocID="{EDE82F18-D454-4626-AE02-1404760867DE}" presName="leftArrowText" presStyleLbl="node1" presStyleIdx="0" presStyleCnt="1">
        <dgm:presLayoutVars>
          <dgm:chMax val="0"/>
          <dgm:bulletEnabled val="1"/>
        </dgm:presLayoutVars>
      </dgm:prSet>
      <dgm:spPr/>
    </dgm:pt>
    <dgm:pt modelId="{DA61FCB3-52EE-4D6D-9F57-8CF35269BD3E}" type="pres">
      <dgm:prSet presAssocID="{EDE82F18-D454-4626-AE02-1404760867DE}" presName="rightArrowText" presStyleLbl="node1" presStyleIdx="0" presStyleCnt="1">
        <dgm:presLayoutVars>
          <dgm:chMax val="0"/>
          <dgm:bulletEnabled val="1"/>
        </dgm:presLayoutVars>
      </dgm:prSet>
      <dgm:spPr/>
    </dgm:pt>
  </dgm:ptLst>
  <dgm:cxnLst>
    <dgm:cxn modelId="{E646B50F-DB99-4773-829F-1842FCD637B0}" srcId="{EDE82F18-D454-4626-AE02-1404760867DE}" destId="{ACD2F848-2833-4BCD-BCA6-E75046157B1B}" srcOrd="1" destOrd="0" parTransId="{FC13C814-A7F7-49BC-B293-81400E87BE39}" sibTransId="{76E8086B-F3F4-473B-A330-C4DBA740E80A}"/>
    <dgm:cxn modelId="{50077834-EAC0-4C54-B9A0-03989CAA5E47}" srcId="{EDE82F18-D454-4626-AE02-1404760867DE}" destId="{F12F9318-A5FD-44E3-8209-FACB9D4294A0}" srcOrd="0" destOrd="0" parTransId="{E9908850-C1DB-4CEC-B680-A58325D0B62B}" sibTransId="{7B7B5EDB-3CE8-4ACA-900D-5F4877AB76FA}"/>
    <dgm:cxn modelId="{6FBD777A-5DDF-45FF-9671-5D9F20B13014}" type="presOf" srcId="{ACD2F848-2833-4BCD-BCA6-E75046157B1B}" destId="{DA61FCB3-52EE-4D6D-9F57-8CF35269BD3E}" srcOrd="0" destOrd="0" presId="urn:microsoft.com/office/officeart/2005/8/layout/arrow6"/>
    <dgm:cxn modelId="{F89188A7-7986-4521-90E9-8996151BB5E0}" type="presOf" srcId="{EDE82F18-D454-4626-AE02-1404760867DE}" destId="{70059B52-A95D-4191-A2FA-B97DFE19635A}" srcOrd="0" destOrd="0" presId="urn:microsoft.com/office/officeart/2005/8/layout/arrow6"/>
    <dgm:cxn modelId="{DAB8C4D9-1B01-4AB7-888E-0DA2D1835301}" type="presOf" srcId="{F12F9318-A5FD-44E3-8209-FACB9D4294A0}" destId="{93CA706E-2DB2-4677-9B6E-D0BA04C5D1AD}" srcOrd="0" destOrd="0" presId="urn:microsoft.com/office/officeart/2005/8/layout/arrow6"/>
    <dgm:cxn modelId="{A828EF40-7BCB-4517-90FC-2227BA404AE4}" type="presParOf" srcId="{70059B52-A95D-4191-A2FA-B97DFE19635A}" destId="{60660ACD-7D09-414C-AD44-FB0536FFD702}" srcOrd="0" destOrd="0" presId="urn:microsoft.com/office/officeart/2005/8/layout/arrow6"/>
    <dgm:cxn modelId="{384AF777-CC79-4F86-9F7F-5825921CB65D}" type="presParOf" srcId="{70059B52-A95D-4191-A2FA-B97DFE19635A}" destId="{93CA706E-2DB2-4677-9B6E-D0BA04C5D1AD}" srcOrd="1" destOrd="0" presId="urn:microsoft.com/office/officeart/2005/8/layout/arrow6"/>
    <dgm:cxn modelId="{A245E5F0-ABB4-412B-A2AC-91534C073111}" type="presParOf" srcId="{70059B52-A95D-4191-A2FA-B97DFE19635A}" destId="{DA61FCB3-52EE-4D6D-9F57-8CF35269BD3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5B8D3-BF28-4A44-9F4F-78FC38DEA46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SG"/>
        </a:p>
      </dgm:t>
    </dgm:pt>
    <dgm:pt modelId="{022D3D73-5A6B-475C-A941-56B92707B16E}">
      <dgm:prSet phldrT="[Text]"/>
      <dgm:spPr/>
      <dgm:t>
        <a:bodyPr/>
        <a:lstStyle/>
        <a:p>
          <a:r>
            <a:rPr lang="en-GB" dirty="0"/>
            <a:t>Layer input X</a:t>
          </a:r>
          <a:endParaRPr lang="en-SG" dirty="0"/>
        </a:p>
      </dgm:t>
    </dgm:pt>
    <dgm:pt modelId="{C10EF998-1862-45EB-A161-42E84E1F48FC}" type="parTrans" cxnId="{C4E6B11E-6C48-47A0-8E89-FB8D02A0DA3A}">
      <dgm:prSet/>
      <dgm:spPr/>
      <dgm:t>
        <a:bodyPr/>
        <a:lstStyle/>
        <a:p>
          <a:endParaRPr lang="en-SG"/>
        </a:p>
      </dgm:t>
    </dgm:pt>
    <dgm:pt modelId="{8C186C6F-4AD8-4020-B4D5-F13A3C5CADF3}" type="sibTrans" cxnId="{C4E6B11E-6C48-47A0-8E89-FB8D02A0DA3A}">
      <dgm:prSet/>
      <dgm:spPr/>
      <dgm:t>
        <a:bodyPr/>
        <a:lstStyle/>
        <a:p>
          <a:endParaRPr lang="en-SG"/>
        </a:p>
      </dgm:t>
    </dgm:pt>
    <dgm:pt modelId="{3BF3011E-811A-4A9A-885A-AD4F0B8678A7}">
      <dgm:prSet phldrT="[Text]"/>
      <dgm:spPr/>
      <dgm:t>
        <a:bodyPr/>
        <a:lstStyle/>
        <a:p>
          <a:r>
            <a:rPr lang="en-GB" dirty="0"/>
            <a:t>Linear operation</a:t>
          </a:r>
          <a:br>
            <a:rPr lang="en-GB" dirty="0"/>
          </a:br>
          <a:r>
            <a:rPr lang="en-GB" dirty="0"/>
            <a:t>Z = WX+B</a:t>
          </a:r>
          <a:endParaRPr lang="en-SG" dirty="0"/>
        </a:p>
      </dgm:t>
    </dgm:pt>
    <dgm:pt modelId="{B7F084F9-2990-4097-9A84-F3AB20F132F0}" type="parTrans" cxnId="{1C14D8AD-B643-4541-A20B-C17FDF0887A0}">
      <dgm:prSet/>
      <dgm:spPr/>
      <dgm:t>
        <a:bodyPr/>
        <a:lstStyle/>
        <a:p>
          <a:endParaRPr lang="en-SG"/>
        </a:p>
      </dgm:t>
    </dgm:pt>
    <dgm:pt modelId="{CAF32011-A208-4D0F-9832-8AE19A8F67C4}" type="sibTrans" cxnId="{1C14D8AD-B643-4541-A20B-C17FDF0887A0}">
      <dgm:prSet/>
      <dgm:spPr/>
      <dgm:t>
        <a:bodyPr/>
        <a:lstStyle/>
        <a:p>
          <a:endParaRPr lang="en-SG"/>
        </a:p>
      </dgm:t>
    </dgm:pt>
    <dgm:pt modelId="{6FDF6DF2-4D8F-4336-93EE-44FED00DC596}">
      <dgm:prSet phldrT="[Text]"/>
      <dgm:spPr/>
      <dgm:t>
        <a:bodyPr/>
        <a:lstStyle/>
        <a:p>
          <a:r>
            <a:rPr lang="en-GB" dirty="0"/>
            <a:t>Activation function</a:t>
          </a:r>
          <a:br>
            <a:rPr lang="en-GB" dirty="0"/>
          </a:br>
          <a:r>
            <a:rPr lang="en-GB" dirty="0"/>
            <a:t>A = s(Z)</a:t>
          </a:r>
          <a:endParaRPr lang="en-SG" dirty="0"/>
        </a:p>
      </dgm:t>
    </dgm:pt>
    <dgm:pt modelId="{FE25B9D5-5CFB-4645-A539-AA1E5F6C37CF}" type="parTrans" cxnId="{527A9717-61D3-4E47-9BC0-6A9A34EADEAD}">
      <dgm:prSet/>
      <dgm:spPr/>
      <dgm:t>
        <a:bodyPr/>
        <a:lstStyle/>
        <a:p>
          <a:endParaRPr lang="en-SG"/>
        </a:p>
      </dgm:t>
    </dgm:pt>
    <dgm:pt modelId="{2BC6730D-D028-49F3-BE03-6F1737D4868A}" type="sibTrans" cxnId="{527A9717-61D3-4E47-9BC0-6A9A34EADEAD}">
      <dgm:prSet/>
      <dgm:spPr/>
      <dgm:t>
        <a:bodyPr/>
        <a:lstStyle/>
        <a:p>
          <a:endParaRPr lang="en-SG"/>
        </a:p>
      </dgm:t>
    </dgm:pt>
    <dgm:pt modelId="{8F06053C-023F-4B5B-A14D-3653B0088819}">
      <dgm:prSet phldrT="[Text]"/>
      <dgm:spPr/>
      <dgm:t>
        <a:bodyPr/>
        <a:lstStyle/>
        <a:p>
          <a:r>
            <a:rPr lang="en-GB" dirty="0"/>
            <a:t>Layer output A</a:t>
          </a:r>
          <a:endParaRPr lang="en-SG" dirty="0"/>
        </a:p>
      </dgm:t>
    </dgm:pt>
    <dgm:pt modelId="{925EDE76-3B96-40D2-BC2F-F5B9E1CAC89A}" type="parTrans" cxnId="{E0FF6653-A39D-41A4-982A-D68BB7018474}">
      <dgm:prSet/>
      <dgm:spPr/>
      <dgm:t>
        <a:bodyPr/>
        <a:lstStyle/>
        <a:p>
          <a:endParaRPr lang="en-SG"/>
        </a:p>
      </dgm:t>
    </dgm:pt>
    <dgm:pt modelId="{8303FE43-23C8-41AC-AC2D-ADA1580286A7}" type="sibTrans" cxnId="{E0FF6653-A39D-41A4-982A-D68BB7018474}">
      <dgm:prSet/>
      <dgm:spPr/>
      <dgm:t>
        <a:bodyPr/>
        <a:lstStyle/>
        <a:p>
          <a:endParaRPr lang="en-SG"/>
        </a:p>
      </dgm:t>
    </dgm:pt>
    <dgm:pt modelId="{06608F24-7B5D-42EB-A0A0-882ADACDABD6}" type="pres">
      <dgm:prSet presAssocID="{8765B8D3-BF28-4A44-9F4F-78FC38DEA463}" presName="rootnode" presStyleCnt="0">
        <dgm:presLayoutVars>
          <dgm:chMax/>
          <dgm:chPref/>
          <dgm:dir/>
          <dgm:animLvl val="lvl"/>
        </dgm:presLayoutVars>
      </dgm:prSet>
      <dgm:spPr/>
    </dgm:pt>
    <dgm:pt modelId="{E8E55B43-F16B-4D4E-BF7C-594E3649F2FB}" type="pres">
      <dgm:prSet presAssocID="{022D3D73-5A6B-475C-A941-56B92707B16E}" presName="composite" presStyleCnt="0"/>
      <dgm:spPr/>
    </dgm:pt>
    <dgm:pt modelId="{864FB104-16D9-4F05-A3F7-B0E27D6BB4CD}" type="pres">
      <dgm:prSet presAssocID="{022D3D73-5A6B-475C-A941-56B92707B16E}" presName="bentUpArrow1" presStyleLbl="alignImgPlace1" presStyleIdx="0" presStyleCnt="3"/>
      <dgm:spPr/>
    </dgm:pt>
    <dgm:pt modelId="{BFD70363-1046-4CD0-B152-4FEB7C2E6F6C}" type="pres">
      <dgm:prSet presAssocID="{022D3D73-5A6B-475C-A941-56B92707B16E}" presName="ParentText" presStyleLbl="node1" presStyleIdx="0" presStyleCnt="4">
        <dgm:presLayoutVars>
          <dgm:chMax val="1"/>
          <dgm:chPref val="1"/>
          <dgm:bulletEnabled val="1"/>
        </dgm:presLayoutVars>
      </dgm:prSet>
      <dgm:spPr/>
    </dgm:pt>
    <dgm:pt modelId="{BF768225-40E2-487A-91C0-C55D937CF320}" type="pres">
      <dgm:prSet presAssocID="{022D3D73-5A6B-475C-A941-56B92707B16E}" presName="ChildText" presStyleLbl="revTx" presStyleIdx="0" presStyleCnt="3">
        <dgm:presLayoutVars>
          <dgm:chMax val="0"/>
          <dgm:chPref val="0"/>
          <dgm:bulletEnabled val="1"/>
        </dgm:presLayoutVars>
      </dgm:prSet>
      <dgm:spPr/>
    </dgm:pt>
    <dgm:pt modelId="{A6F5D966-F9CD-4D1C-AE15-74EDEF51B562}" type="pres">
      <dgm:prSet presAssocID="{8C186C6F-4AD8-4020-B4D5-F13A3C5CADF3}" presName="sibTrans" presStyleCnt="0"/>
      <dgm:spPr/>
    </dgm:pt>
    <dgm:pt modelId="{77C01591-6BBA-4121-803E-A0337BCA7AEE}" type="pres">
      <dgm:prSet presAssocID="{3BF3011E-811A-4A9A-885A-AD4F0B8678A7}" presName="composite" presStyleCnt="0"/>
      <dgm:spPr/>
    </dgm:pt>
    <dgm:pt modelId="{BF06FAE7-9B30-4F18-8FF7-35025CE2BAE4}" type="pres">
      <dgm:prSet presAssocID="{3BF3011E-811A-4A9A-885A-AD4F0B8678A7}" presName="bentUpArrow1" presStyleLbl="alignImgPlace1" presStyleIdx="1" presStyleCnt="3"/>
      <dgm:spPr/>
    </dgm:pt>
    <dgm:pt modelId="{BB6203E5-1F45-47DB-9128-F473665E31BE}" type="pres">
      <dgm:prSet presAssocID="{3BF3011E-811A-4A9A-885A-AD4F0B8678A7}" presName="ParentText" presStyleLbl="node1" presStyleIdx="1" presStyleCnt="4">
        <dgm:presLayoutVars>
          <dgm:chMax val="1"/>
          <dgm:chPref val="1"/>
          <dgm:bulletEnabled val="1"/>
        </dgm:presLayoutVars>
      </dgm:prSet>
      <dgm:spPr/>
    </dgm:pt>
    <dgm:pt modelId="{BFBEC9EF-1FE7-4661-A49C-1CFC175DDB19}" type="pres">
      <dgm:prSet presAssocID="{3BF3011E-811A-4A9A-885A-AD4F0B8678A7}" presName="ChildText" presStyleLbl="revTx" presStyleIdx="1" presStyleCnt="3">
        <dgm:presLayoutVars>
          <dgm:chMax val="0"/>
          <dgm:chPref val="0"/>
          <dgm:bulletEnabled val="1"/>
        </dgm:presLayoutVars>
      </dgm:prSet>
      <dgm:spPr/>
    </dgm:pt>
    <dgm:pt modelId="{1590356C-D1DE-4AE1-800F-FE9EC0D0D25B}" type="pres">
      <dgm:prSet presAssocID="{CAF32011-A208-4D0F-9832-8AE19A8F67C4}" presName="sibTrans" presStyleCnt="0"/>
      <dgm:spPr/>
    </dgm:pt>
    <dgm:pt modelId="{D111DAE8-7ABF-4F2D-8B60-8047DAA707E0}" type="pres">
      <dgm:prSet presAssocID="{6FDF6DF2-4D8F-4336-93EE-44FED00DC596}" presName="composite" presStyleCnt="0"/>
      <dgm:spPr/>
    </dgm:pt>
    <dgm:pt modelId="{8590E9F6-F0D7-4C20-8498-4496B6604747}" type="pres">
      <dgm:prSet presAssocID="{6FDF6DF2-4D8F-4336-93EE-44FED00DC596}" presName="bentUpArrow1" presStyleLbl="alignImgPlace1" presStyleIdx="2" presStyleCnt="3"/>
      <dgm:spPr/>
    </dgm:pt>
    <dgm:pt modelId="{56090A00-10B8-4CCF-A196-51B278B0E6EB}" type="pres">
      <dgm:prSet presAssocID="{6FDF6DF2-4D8F-4336-93EE-44FED00DC596}" presName="ParentText" presStyleLbl="node1" presStyleIdx="2" presStyleCnt="4">
        <dgm:presLayoutVars>
          <dgm:chMax val="1"/>
          <dgm:chPref val="1"/>
          <dgm:bulletEnabled val="1"/>
        </dgm:presLayoutVars>
      </dgm:prSet>
      <dgm:spPr/>
    </dgm:pt>
    <dgm:pt modelId="{F91AEF1A-A2CE-41F2-A794-C0158AEF08C8}" type="pres">
      <dgm:prSet presAssocID="{6FDF6DF2-4D8F-4336-93EE-44FED00DC596}" presName="ChildText" presStyleLbl="revTx" presStyleIdx="2" presStyleCnt="3">
        <dgm:presLayoutVars>
          <dgm:chMax val="0"/>
          <dgm:chPref val="0"/>
          <dgm:bulletEnabled val="1"/>
        </dgm:presLayoutVars>
      </dgm:prSet>
      <dgm:spPr/>
    </dgm:pt>
    <dgm:pt modelId="{CC50123F-DF6F-4C8B-8AB0-D5D217ABE596}" type="pres">
      <dgm:prSet presAssocID="{2BC6730D-D028-49F3-BE03-6F1737D4868A}" presName="sibTrans" presStyleCnt="0"/>
      <dgm:spPr/>
    </dgm:pt>
    <dgm:pt modelId="{90A4EF19-3604-42A6-967B-85CB9B0BAA18}" type="pres">
      <dgm:prSet presAssocID="{8F06053C-023F-4B5B-A14D-3653B0088819}" presName="composite" presStyleCnt="0"/>
      <dgm:spPr/>
    </dgm:pt>
    <dgm:pt modelId="{91AB5E9B-7125-464F-B4AF-9597C91602B5}" type="pres">
      <dgm:prSet presAssocID="{8F06053C-023F-4B5B-A14D-3653B0088819}" presName="ParentText" presStyleLbl="node1" presStyleIdx="3" presStyleCnt="4">
        <dgm:presLayoutVars>
          <dgm:chMax val="1"/>
          <dgm:chPref val="1"/>
          <dgm:bulletEnabled val="1"/>
        </dgm:presLayoutVars>
      </dgm:prSet>
      <dgm:spPr/>
    </dgm:pt>
  </dgm:ptLst>
  <dgm:cxnLst>
    <dgm:cxn modelId="{527A9717-61D3-4E47-9BC0-6A9A34EADEAD}" srcId="{8765B8D3-BF28-4A44-9F4F-78FC38DEA463}" destId="{6FDF6DF2-4D8F-4336-93EE-44FED00DC596}" srcOrd="2" destOrd="0" parTransId="{FE25B9D5-5CFB-4645-A539-AA1E5F6C37CF}" sibTransId="{2BC6730D-D028-49F3-BE03-6F1737D4868A}"/>
    <dgm:cxn modelId="{C4E6B11E-6C48-47A0-8E89-FB8D02A0DA3A}" srcId="{8765B8D3-BF28-4A44-9F4F-78FC38DEA463}" destId="{022D3D73-5A6B-475C-A941-56B92707B16E}" srcOrd="0" destOrd="0" parTransId="{C10EF998-1862-45EB-A161-42E84E1F48FC}" sibTransId="{8C186C6F-4AD8-4020-B4D5-F13A3C5CADF3}"/>
    <dgm:cxn modelId="{071B1632-2072-4D80-8499-6FF56AD82958}" type="presOf" srcId="{022D3D73-5A6B-475C-A941-56B92707B16E}" destId="{BFD70363-1046-4CD0-B152-4FEB7C2E6F6C}" srcOrd="0" destOrd="0" presId="urn:microsoft.com/office/officeart/2005/8/layout/StepDownProcess"/>
    <dgm:cxn modelId="{169A0339-20BF-47C0-BB86-776637AA65B0}" type="presOf" srcId="{3BF3011E-811A-4A9A-885A-AD4F0B8678A7}" destId="{BB6203E5-1F45-47DB-9128-F473665E31BE}" srcOrd="0" destOrd="0" presId="urn:microsoft.com/office/officeart/2005/8/layout/StepDownProcess"/>
    <dgm:cxn modelId="{79290E3E-2D52-4A44-A113-D92AA269511C}" type="presOf" srcId="{8765B8D3-BF28-4A44-9F4F-78FC38DEA463}" destId="{06608F24-7B5D-42EB-A0A0-882ADACDABD6}" srcOrd="0" destOrd="0" presId="urn:microsoft.com/office/officeart/2005/8/layout/StepDownProcess"/>
    <dgm:cxn modelId="{E0FF6653-A39D-41A4-982A-D68BB7018474}" srcId="{8765B8D3-BF28-4A44-9F4F-78FC38DEA463}" destId="{8F06053C-023F-4B5B-A14D-3653B0088819}" srcOrd="3" destOrd="0" parTransId="{925EDE76-3B96-40D2-BC2F-F5B9E1CAC89A}" sibTransId="{8303FE43-23C8-41AC-AC2D-ADA1580286A7}"/>
    <dgm:cxn modelId="{1C14D8AD-B643-4541-A20B-C17FDF0887A0}" srcId="{8765B8D3-BF28-4A44-9F4F-78FC38DEA463}" destId="{3BF3011E-811A-4A9A-885A-AD4F0B8678A7}" srcOrd="1" destOrd="0" parTransId="{B7F084F9-2990-4097-9A84-F3AB20F132F0}" sibTransId="{CAF32011-A208-4D0F-9832-8AE19A8F67C4}"/>
    <dgm:cxn modelId="{4636A3D3-7CF7-46B2-9554-A44F03E49E08}" type="presOf" srcId="{8F06053C-023F-4B5B-A14D-3653B0088819}" destId="{91AB5E9B-7125-464F-B4AF-9597C91602B5}" srcOrd="0" destOrd="0" presId="urn:microsoft.com/office/officeart/2005/8/layout/StepDownProcess"/>
    <dgm:cxn modelId="{FCFEFEF4-6812-4046-8F37-14129794E511}" type="presOf" srcId="{6FDF6DF2-4D8F-4336-93EE-44FED00DC596}" destId="{56090A00-10B8-4CCF-A196-51B278B0E6EB}" srcOrd="0" destOrd="0" presId="urn:microsoft.com/office/officeart/2005/8/layout/StepDownProcess"/>
    <dgm:cxn modelId="{3C44EA17-4180-426E-886A-F5B305D13E6F}" type="presParOf" srcId="{06608F24-7B5D-42EB-A0A0-882ADACDABD6}" destId="{E8E55B43-F16B-4D4E-BF7C-594E3649F2FB}" srcOrd="0" destOrd="0" presId="urn:microsoft.com/office/officeart/2005/8/layout/StepDownProcess"/>
    <dgm:cxn modelId="{4A1A3BC9-0500-4F79-89E8-E29095372A3C}" type="presParOf" srcId="{E8E55B43-F16B-4D4E-BF7C-594E3649F2FB}" destId="{864FB104-16D9-4F05-A3F7-B0E27D6BB4CD}" srcOrd="0" destOrd="0" presId="urn:microsoft.com/office/officeart/2005/8/layout/StepDownProcess"/>
    <dgm:cxn modelId="{A09D43F8-5EE2-474E-9C04-07EB7C0CCCD7}" type="presParOf" srcId="{E8E55B43-F16B-4D4E-BF7C-594E3649F2FB}" destId="{BFD70363-1046-4CD0-B152-4FEB7C2E6F6C}" srcOrd="1" destOrd="0" presId="urn:microsoft.com/office/officeart/2005/8/layout/StepDownProcess"/>
    <dgm:cxn modelId="{99A79E9C-96AE-4350-BB3F-3185F5EC237F}" type="presParOf" srcId="{E8E55B43-F16B-4D4E-BF7C-594E3649F2FB}" destId="{BF768225-40E2-487A-91C0-C55D937CF320}" srcOrd="2" destOrd="0" presId="urn:microsoft.com/office/officeart/2005/8/layout/StepDownProcess"/>
    <dgm:cxn modelId="{C35E4BAF-C736-451A-91DC-48FA4A249F7A}" type="presParOf" srcId="{06608F24-7B5D-42EB-A0A0-882ADACDABD6}" destId="{A6F5D966-F9CD-4D1C-AE15-74EDEF51B562}" srcOrd="1" destOrd="0" presId="urn:microsoft.com/office/officeart/2005/8/layout/StepDownProcess"/>
    <dgm:cxn modelId="{8F13FFCB-525E-4C64-8E48-479E9414714D}" type="presParOf" srcId="{06608F24-7B5D-42EB-A0A0-882ADACDABD6}" destId="{77C01591-6BBA-4121-803E-A0337BCA7AEE}" srcOrd="2" destOrd="0" presId="urn:microsoft.com/office/officeart/2005/8/layout/StepDownProcess"/>
    <dgm:cxn modelId="{62A4EAC8-C9D8-4FFE-9746-5A52EE531C3F}" type="presParOf" srcId="{77C01591-6BBA-4121-803E-A0337BCA7AEE}" destId="{BF06FAE7-9B30-4F18-8FF7-35025CE2BAE4}" srcOrd="0" destOrd="0" presId="urn:microsoft.com/office/officeart/2005/8/layout/StepDownProcess"/>
    <dgm:cxn modelId="{8E50D2E8-95B0-4E93-AB6E-06DEC79C9A0C}" type="presParOf" srcId="{77C01591-6BBA-4121-803E-A0337BCA7AEE}" destId="{BB6203E5-1F45-47DB-9128-F473665E31BE}" srcOrd="1" destOrd="0" presId="urn:microsoft.com/office/officeart/2005/8/layout/StepDownProcess"/>
    <dgm:cxn modelId="{DC3180D6-2599-43F1-AFE6-B9F80B876D76}" type="presParOf" srcId="{77C01591-6BBA-4121-803E-A0337BCA7AEE}" destId="{BFBEC9EF-1FE7-4661-A49C-1CFC175DDB19}" srcOrd="2" destOrd="0" presId="urn:microsoft.com/office/officeart/2005/8/layout/StepDownProcess"/>
    <dgm:cxn modelId="{7FD4C413-D5FF-4117-9209-368597059683}" type="presParOf" srcId="{06608F24-7B5D-42EB-A0A0-882ADACDABD6}" destId="{1590356C-D1DE-4AE1-800F-FE9EC0D0D25B}" srcOrd="3" destOrd="0" presId="urn:microsoft.com/office/officeart/2005/8/layout/StepDownProcess"/>
    <dgm:cxn modelId="{E6129C8B-1950-46F0-8C91-628EEBBB2B16}" type="presParOf" srcId="{06608F24-7B5D-42EB-A0A0-882ADACDABD6}" destId="{D111DAE8-7ABF-4F2D-8B60-8047DAA707E0}" srcOrd="4" destOrd="0" presId="urn:microsoft.com/office/officeart/2005/8/layout/StepDownProcess"/>
    <dgm:cxn modelId="{40AB66F6-93A6-4AFB-9CF8-82CCFCF10043}" type="presParOf" srcId="{D111DAE8-7ABF-4F2D-8B60-8047DAA707E0}" destId="{8590E9F6-F0D7-4C20-8498-4496B6604747}" srcOrd="0" destOrd="0" presId="urn:microsoft.com/office/officeart/2005/8/layout/StepDownProcess"/>
    <dgm:cxn modelId="{BFB4EB31-537B-428D-9904-46B4B7355433}" type="presParOf" srcId="{D111DAE8-7ABF-4F2D-8B60-8047DAA707E0}" destId="{56090A00-10B8-4CCF-A196-51B278B0E6EB}" srcOrd="1" destOrd="0" presId="urn:microsoft.com/office/officeart/2005/8/layout/StepDownProcess"/>
    <dgm:cxn modelId="{F75AA9FF-75D8-4EB6-804B-7BBBC7549278}" type="presParOf" srcId="{D111DAE8-7ABF-4F2D-8B60-8047DAA707E0}" destId="{F91AEF1A-A2CE-41F2-A794-C0158AEF08C8}" srcOrd="2" destOrd="0" presId="urn:microsoft.com/office/officeart/2005/8/layout/StepDownProcess"/>
    <dgm:cxn modelId="{A6F4C02D-EEFF-42E6-A0B9-C2AC482A0D3F}" type="presParOf" srcId="{06608F24-7B5D-42EB-A0A0-882ADACDABD6}" destId="{CC50123F-DF6F-4C8B-8AB0-D5D217ABE596}" srcOrd="5" destOrd="0" presId="urn:microsoft.com/office/officeart/2005/8/layout/StepDownProcess"/>
    <dgm:cxn modelId="{86806ADD-8F39-439B-BB1F-7203C80CECB0}" type="presParOf" srcId="{06608F24-7B5D-42EB-A0A0-882ADACDABD6}" destId="{90A4EF19-3604-42A6-967B-85CB9B0BAA18}" srcOrd="6" destOrd="0" presId="urn:microsoft.com/office/officeart/2005/8/layout/StepDownProcess"/>
    <dgm:cxn modelId="{952BB488-8338-4A7E-B99F-7C00FBC6E3AD}" type="presParOf" srcId="{90A4EF19-3604-42A6-967B-85CB9B0BAA18}" destId="{91AB5E9B-7125-464F-B4AF-9597C91602B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mc:AlternateContent xmlns:mc="http://schemas.openxmlformats.org/markup-compatibility/2006" xmlns:a14="http://schemas.microsoft.com/office/drawing/2010/main">
      <mc:Choice Requires="a14">
        <dgm:pt modelId="{17B34F0F-DA85-47D0-A08F-8317CF0E9C41}">
          <dgm:prSet phldrT="[Text]" custT="1"/>
          <dgm:spPr/>
          <dgm:t>
            <a:bodyPr/>
            <a:lstStyle/>
            <a:p>
              <a:r>
                <a:rPr lang="en-GB" sz="2000" dirty="0"/>
                <a:t>Inputs </a:t>
              </a:r>
              <a14:m>
                <m:oMath xmlns:m="http://schemas.openxmlformats.org/officeDocument/2006/math">
                  <m:r>
                    <a:rPr lang="en-GB" sz="2000" i="1" dirty="0" smtClean="0">
                      <a:latin typeface="Cambria Math" panose="02040503050406030204" pitchFamily="18" charset="0"/>
                    </a:rPr>
                    <m:t>𝑋</m:t>
                  </m:r>
                </m:oMath>
              </a14:m>
              <a:endParaRPr lang="en-SG" sz="2000" dirty="0"/>
            </a:p>
          </dgm:t>
        </dgm:pt>
      </mc:Choice>
      <mc:Fallback xmlns="">
        <dgm:pt modelId="{17B34F0F-DA85-47D0-A08F-8317CF0E9C41}">
          <dgm:prSet phldrT="[Text]" custT="1"/>
          <dgm:spPr/>
          <dgm:t>
            <a:bodyPr/>
            <a:lstStyle/>
            <a:p>
              <a:r>
                <a:rPr lang="en-GB" sz="2000" dirty="0"/>
                <a:t>Inputs </a:t>
              </a:r>
              <a:r>
                <a:rPr lang="en-GB" sz="2000" i="0" dirty="0">
                  <a:latin typeface="Cambria Math" panose="02040503050406030204" pitchFamily="18" charset="0"/>
                </a:rPr>
                <a:t>𝑋</a:t>
              </a:r>
              <a:endParaRPr lang="en-SG" sz="2000" dirty="0"/>
            </a:p>
          </dgm:t>
        </dgm:pt>
      </mc:Fallback>
    </mc:AlternateConten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mc:AlternateContent xmlns:mc="http://schemas.openxmlformats.org/markup-compatibility/2006" xmlns:a14="http://schemas.microsoft.com/office/drawing/2010/main">
      <mc:Choice Requires="a14">
        <dgm:pt modelId="{F513ACE4-A43B-4A32-A867-DD649AB0945B}">
          <dgm:prSet phldrT="[Text]" custT="1"/>
          <dgm:spPr/>
          <dgm:t>
            <a:bodyPr/>
            <a:lstStyle/>
            <a:p>
              <a:pPr/>
              <a:r>
                <a:rPr lang="en-GB" sz="2000" dirty="0"/>
                <a:t>Linear #1</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0" dirty="0" smtClean="0">
                            <a:latin typeface="Cambria Math" panose="02040503050406030204" pitchFamily="18" charset="0"/>
                          </a:rPr>
                          <m:t>1</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i="1" dirty="0" smtClean="0">
                            <a:latin typeface="Cambria Math" panose="02040503050406030204" pitchFamily="18" charset="0"/>
                          </a:rPr>
                          <m:t>1</m:t>
                        </m:r>
                      </m:sub>
                    </m:sSub>
                  </m:oMath>
                </m:oMathPara>
              </a14:m>
              <a:endParaRPr lang="en-SG" sz="2000" dirty="0"/>
            </a:p>
          </dgm:t>
        </dgm:pt>
      </mc:Choice>
      <mc:Fallback xmlns="">
        <dgm:pt modelId="{F513ACE4-A43B-4A32-A867-DD649AB0945B}">
          <dgm:prSet phldrT="[Text]" custT="1"/>
          <dgm:spPr/>
          <dgm:t>
            <a:bodyPr/>
            <a:lstStyle/>
            <a:p>
              <a:r>
                <a:rPr lang="en-GB" sz="2000" dirty="0"/>
                <a:t>Linear #1</a:t>
              </a:r>
              <a:br>
                <a:rPr lang="en-GB" sz="2000" dirty="0"/>
              </a:br>
              <a:r>
                <a:rPr lang="en-GB" sz="2000" b="0" i="0" dirty="0">
                  <a:latin typeface="Cambria Math" panose="02040503050406030204" pitchFamily="18" charset="0"/>
                </a:rPr>
                <a:t>Z_1= </a:t>
              </a:r>
              <a:r>
                <a:rPr lang="en-GB" sz="2000" i="0" dirty="0">
                  <a:latin typeface="Cambria Math" panose="02040503050406030204" pitchFamily="18" charset="0"/>
                </a:rPr>
                <a:t>𝑊_1 𝑋 + 𝑏_1</a:t>
              </a:r>
              <a:endParaRPr lang="en-SG" sz="2000" dirty="0"/>
            </a:p>
          </dgm:t>
        </dgm:pt>
      </mc:Fallback>
    </mc:AlternateConten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mc:AlternateContent xmlns:mc="http://schemas.openxmlformats.org/markup-compatibility/2006" xmlns:a14="http://schemas.microsoft.com/office/drawing/2010/main">
      <mc:Choice Requires="a14">
        <dgm:pt modelId="{518D61F9-D451-4373-85C7-0A1D5082357B}">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𝑍</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SG" sz="2000" dirty="0"/>
            </a:p>
          </dgm:t>
        </dgm:pt>
      </mc:Choice>
      <mc:Fallback xmlns="">
        <dgm:pt modelId="{518D61F9-D451-4373-85C7-0A1D5082357B}">
          <dgm:prSet phldrT="[Text]" custT="1"/>
          <dgm:spPr/>
          <dgm:t>
            <a:bodyPr/>
            <a:lstStyle/>
            <a:p>
              <a:r>
                <a:rPr lang="en-GB" sz="2000" dirty="0"/>
                <a:t>Sigmoid</a:t>
              </a:r>
            </a:p>
            <a:p>
              <a:r>
                <a:rPr lang="en-GB" sz="2000" i="0" dirty="0">
                  <a:latin typeface="Cambria Math" panose="02040503050406030204" pitchFamily="18" charset="0"/>
                </a:rPr>
                <a:t>𝐴_</a:t>
              </a:r>
              <a:r>
                <a:rPr lang="en-GB" sz="2000" b="0" i="0" dirty="0">
                  <a:latin typeface="Cambria Math" panose="02040503050406030204" pitchFamily="18" charset="0"/>
                </a:rPr>
                <a:t>1 </a:t>
              </a:r>
              <a:r>
                <a:rPr lang="en-GB" sz="2000" i="0" dirty="0">
                  <a:latin typeface="Cambria Math" panose="02040503050406030204" pitchFamily="18" charset="0"/>
                </a:rPr>
                <a:t> = 𝑠(𝑍_</a:t>
              </a:r>
              <a:r>
                <a:rPr lang="en-GB" sz="2000" b="0" i="0" dirty="0">
                  <a:latin typeface="Cambria Math" panose="02040503050406030204" pitchFamily="18" charset="0"/>
                </a:rPr>
                <a:t>1</a:t>
              </a:r>
              <a:r>
                <a:rPr lang="en-GB" sz="2000" i="0" dirty="0">
                  <a:latin typeface="Cambria Math" panose="02040503050406030204" pitchFamily="18" charset="0"/>
                </a:rPr>
                <a:t>)</a:t>
              </a:r>
              <a:endParaRPr lang="en-SG" sz="2000" dirty="0"/>
            </a:p>
          </dgm:t>
        </dgm:pt>
      </mc:Fallback>
    </mc:AlternateConten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mc:AlternateContent xmlns:mc="http://schemas.openxmlformats.org/markup-compatibility/2006" xmlns:a14="http://schemas.microsoft.com/office/drawing/2010/main">
      <mc:Choice Requires="a14">
        <dgm:pt modelId="{D2452EC5-1562-40E2-BC17-532022D6E3DC}">
          <dgm:prSet phldrT="[Text]" custT="1"/>
          <dgm:spPr/>
          <dgm:t>
            <a:bodyPr/>
            <a:lstStyle/>
            <a:p>
              <a:pPr/>
              <a:r>
                <a:rPr lang="en-GB" sz="2000" dirty="0"/>
                <a:t>Linear #2</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1" dirty="0" smtClean="0">
                            <a:latin typeface="Cambria Math" panose="02040503050406030204" pitchFamily="18" charset="0"/>
                          </a:rPr>
                          <m:t>2</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b="0" i="1" dirty="0" smtClean="0">
                            <a:latin typeface="Cambria Math" panose="02040503050406030204" pitchFamily="18" charset="0"/>
                          </a:rPr>
                          <m:t>2</m:t>
                        </m:r>
                      </m:sub>
                    </m:s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b="0" i="1" dirty="0" smtClean="0">
                            <a:latin typeface="Cambria Math" panose="02040503050406030204" pitchFamily="18" charset="0"/>
                          </a:rPr>
                          <m:t>2</m:t>
                        </m:r>
                      </m:sub>
                    </m:sSub>
                  </m:oMath>
                </m:oMathPara>
              </a14:m>
              <a:endParaRPr lang="en-SG" sz="2000" dirty="0"/>
            </a:p>
          </dgm:t>
        </dgm:pt>
      </mc:Choice>
      <mc:Fallback xmlns="">
        <dgm:pt modelId="{D2452EC5-1562-40E2-BC17-532022D6E3DC}">
          <dgm:prSet phldrT="[Text]" custT="1"/>
          <dgm:spPr/>
          <dgm:t>
            <a:bodyPr/>
            <a:lstStyle/>
            <a:p>
              <a:pPr/>
              <a:r>
                <a:rPr lang="en-GB" sz="2000" dirty="0"/>
                <a:t>Linear #2</a:t>
              </a:r>
              <a:br>
                <a:rPr lang="en-GB" sz="2000" dirty="0"/>
              </a:br>
              <a:r>
                <a:rPr lang="en-GB" sz="2000" b="0" i="0" dirty="0">
                  <a:latin typeface="Cambria Math" panose="02040503050406030204" pitchFamily="18" charset="0"/>
                </a:rPr>
                <a:t>Z_2= </a:t>
              </a:r>
              <a:r>
                <a:rPr lang="en-GB" sz="2000" i="0" dirty="0">
                  <a:latin typeface="Cambria Math" panose="02040503050406030204" pitchFamily="18" charset="0"/>
                </a:rPr>
                <a:t>𝑊_</a:t>
              </a:r>
              <a:r>
                <a:rPr lang="en-GB" sz="2000" b="0" i="0" dirty="0">
                  <a:latin typeface="Cambria Math" panose="02040503050406030204" pitchFamily="18" charset="0"/>
                </a:rPr>
                <a:t>2 𝐴_1 </a:t>
              </a:r>
              <a:r>
                <a:rPr lang="en-GB" sz="2000" i="0" dirty="0">
                  <a:latin typeface="Cambria Math" panose="02040503050406030204" pitchFamily="18" charset="0"/>
                </a:rPr>
                <a:t> + 𝑏_</a:t>
              </a:r>
              <a:r>
                <a:rPr lang="en-GB" sz="2000" b="0" i="0" dirty="0">
                  <a:latin typeface="Cambria Math" panose="02040503050406030204" pitchFamily="18" charset="0"/>
                </a:rPr>
                <a:t>2</a:t>
              </a:r>
              <a:endParaRPr lang="en-SG" sz="2000" dirty="0"/>
            </a:p>
          </dgm:t>
        </dgm:pt>
      </mc:Fallback>
    </mc:AlternateConten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mc:AlternateContent xmlns:mc="http://schemas.openxmlformats.org/markup-compatibility/2006" xmlns:a14="http://schemas.microsoft.com/office/drawing/2010/main">
      <mc:Choice Requires="a14">
        <dgm:pt modelId="{87B2457D-34AE-4B21-B45E-50C696DC6874}">
          <dgm:prSet phldrT="[Text]" custT="1"/>
          <dgm:spPr/>
          <dgm:t>
            <a:bodyPr/>
            <a:lstStyle/>
            <a:p>
              <a:r>
                <a:rPr lang="en-GB" sz="2000" dirty="0"/>
                <a:t>Second Sigmoid and Final Prediction</a:t>
              </a:r>
            </a:p>
            <a:p>
              <a:pP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𝑍</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SG" sz="2000" dirty="0"/>
            </a:p>
          </dgm:t>
        </dgm:pt>
      </mc:Choice>
      <mc:Fallback xmlns="">
        <dgm:pt modelId="{87B2457D-34AE-4B21-B45E-50C696DC6874}">
          <dgm:prSet phldrT="[Text]" custT="1"/>
          <dgm:spPr/>
          <dgm:t>
            <a:bodyPr/>
            <a:lstStyle/>
            <a:p>
              <a:r>
                <a:rPr lang="en-GB" sz="2000" dirty="0"/>
                <a:t>Second Sigmoid and Final Prediction</a:t>
              </a:r>
            </a:p>
            <a:p>
              <a:pPr/>
              <a:r>
                <a:rPr lang="en-GB" sz="2000" b="0" i="0" dirty="0">
                  <a:latin typeface="Cambria Math" panose="02040503050406030204" pitchFamily="18" charset="0"/>
                </a:rPr>
                <a:t>𝐴_2 </a:t>
              </a:r>
              <a:r>
                <a:rPr lang="en-GB" sz="2000" i="0" dirty="0">
                  <a:latin typeface="Cambria Math" panose="02040503050406030204" pitchFamily="18" charset="0"/>
                </a:rPr>
                <a:t> = 𝑠(</a:t>
              </a:r>
              <a:r>
                <a:rPr lang="en-GB" sz="2000" b="0" i="0" dirty="0">
                  <a:latin typeface="Cambria Math" panose="02040503050406030204" pitchFamily="18" charset="0"/>
                </a:rPr>
                <a:t>𝑍_2</a:t>
              </a:r>
              <a:r>
                <a:rPr lang="en-GB" sz="2000" i="0" dirty="0">
                  <a:latin typeface="Cambria Math" panose="02040503050406030204" pitchFamily="18" charset="0"/>
                </a:rPr>
                <a:t>)</a:t>
              </a:r>
              <a:endParaRPr lang="en-SG" sz="2000" dirty="0"/>
            </a:p>
          </dgm:t>
        </dgm:pt>
      </mc:Fallback>
    </mc:AlternateConten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mc:AlternateContent xmlns:mc="http://schemas.openxmlformats.org/markup-compatibility/2006" xmlns:a14="http://schemas.microsoft.com/office/drawing/2010/main">
      <mc:Choice Requires="a14">
        <dgm:pt modelId="{FCCEF2FD-A2DB-4EB1-9537-E01B8F13D401}">
          <dgm:prSet phldrT="[Text]" custT="1"/>
          <dgm:spPr/>
          <dgm:t>
            <a:bodyPr/>
            <a:lstStyle/>
            <a:p>
              <a:r>
                <a:rPr lang="en-GB" sz="2000" dirty="0"/>
                <a:t>Cross Entropy Loss </a:t>
              </a:r>
              <a14:m>
                <m:oMath xmlns:m="http://schemas.openxmlformats.org/officeDocument/2006/math">
                  <m:r>
                    <a:rPr lang="en-GB" sz="2000" i="1" dirty="0" smtClean="0">
                      <a:latin typeface="Cambria Math" panose="02040503050406030204" pitchFamily="18" charset="0"/>
                    </a:rPr>
                    <m:t>𝐿</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m:t>
                  </m:r>
                  <m:r>
                    <a:rPr lang="en-GB" sz="2000" i="1" dirty="0" smtClean="0">
                      <a:latin typeface="Cambria Math" panose="02040503050406030204" pitchFamily="18" charset="0"/>
                    </a:rPr>
                    <m:t>𝑌</m:t>
                  </m:r>
                  <m:r>
                    <a:rPr lang="en-GB" sz="2000" i="1" dirty="0" smtClean="0">
                      <a:latin typeface="Cambria Math" panose="02040503050406030204" pitchFamily="18" charset="0"/>
                    </a:rPr>
                    <m:t>)</m:t>
                  </m:r>
                </m:oMath>
              </a14:m>
              <a:endParaRPr lang="en-SG" sz="2000" dirty="0"/>
            </a:p>
          </dgm:t>
        </dgm:pt>
      </mc:Choice>
      <mc:Fallback xmlns="">
        <dgm:pt modelId="{FCCEF2FD-A2DB-4EB1-9537-E01B8F13D401}">
          <dgm:prSet phldrT="[Text]" custT="1"/>
          <dgm:spPr/>
          <dgm:t>
            <a:bodyPr/>
            <a:lstStyle/>
            <a:p>
              <a:r>
                <a:rPr lang="en-GB" sz="2000" dirty="0"/>
                <a:t>Cross Entropy Loss </a:t>
              </a:r>
              <a:r>
                <a:rPr lang="en-GB" sz="2000" i="0" dirty="0">
                  <a:latin typeface="Cambria Math" panose="02040503050406030204" pitchFamily="18" charset="0"/>
                </a:rPr>
                <a:t>𝐿(</a:t>
              </a:r>
              <a:r>
                <a:rPr lang="en-GB" sz="2000" b="0" i="0" dirty="0">
                  <a:latin typeface="Cambria Math" panose="02040503050406030204" pitchFamily="18" charset="0"/>
                </a:rPr>
                <a:t>𝐴_2</a:t>
              </a:r>
              <a:r>
                <a:rPr lang="en-GB" sz="2000" i="0" dirty="0">
                  <a:latin typeface="Cambria Math" panose="02040503050406030204" pitchFamily="18" charset="0"/>
                </a:rPr>
                <a:t>, 𝑌)</a:t>
              </a:r>
              <a:endParaRPr lang="en-SG" sz="2000" dirty="0"/>
            </a:p>
          </dgm:t>
        </dgm:pt>
      </mc:Fallback>
    </mc:AlternateConten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dgm:pt modelId="{17B34F0F-DA85-47D0-A08F-8317CF0E9C41}">
      <dgm:prSet phldrT="[Text]" custT="1"/>
      <dgm:spPr>
        <a:blipFill>
          <a:blip xmlns:r="http://schemas.openxmlformats.org/officeDocument/2006/relationships" r:embed="rId1"/>
          <a:stretch>
            <a:fillRect/>
          </a:stretch>
        </a:blipFill>
      </dgm:spPr>
      <dgm:t>
        <a:bodyPr/>
        <a:lstStyle/>
        <a:p>
          <a:r>
            <a:rPr lang="en-GB">
              <a:noFill/>
            </a:rPr>
            <a:t> </a:t>
          </a:r>
        </a:p>
      </dgm:t>
    </dgm:p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dgm:pt modelId="{F513ACE4-A43B-4A32-A867-DD649AB0945B}">
      <dgm:prSet phldrT="[Text]" custT="1"/>
      <dgm:spPr>
        <a:blipFill>
          <a:blip xmlns:r="http://schemas.openxmlformats.org/officeDocument/2006/relationships" r:embed="rId2"/>
          <a:stretch>
            <a:fillRect/>
          </a:stretch>
        </a:blipFill>
      </dgm:spPr>
      <dgm:t>
        <a:bodyPr/>
        <a:lstStyle/>
        <a:p>
          <a:r>
            <a:rPr lang="en-GB">
              <a:noFill/>
            </a:rPr>
            <a:t> </a:t>
          </a:r>
        </a:p>
      </dgm:t>
    </dgm:p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dgm:pt modelId="{518D61F9-D451-4373-85C7-0A1D5082357B}">
      <dgm:prSet phldrT="[Text]" custT="1"/>
      <dgm:spPr>
        <a:blipFill>
          <a:blip xmlns:r="http://schemas.openxmlformats.org/officeDocument/2006/relationships" r:embed="rId3"/>
          <a:stretch>
            <a:fillRect l="-1656"/>
          </a:stretch>
        </a:blipFill>
      </dgm:spPr>
      <dgm:t>
        <a:bodyPr/>
        <a:lstStyle/>
        <a:p>
          <a:r>
            <a:rPr lang="en-GB">
              <a:noFill/>
            </a:rPr>
            <a:t> </a:t>
          </a:r>
        </a:p>
      </dgm:t>
    </dgm:p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dgm:pt modelId="{D2452EC5-1562-40E2-BC17-532022D6E3DC}">
      <dgm:prSet phldrT="[Text]" custT="1"/>
      <dgm:spPr>
        <a:blipFill>
          <a:blip xmlns:r="http://schemas.openxmlformats.org/officeDocument/2006/relationships" r:embed="rId4"/>
          <a:stretch>
            <a:fillRect/>
          </a:stretch>
        </a:blipFill>
      </dgm:spPr>
      <dgm:t>
        <a:bodyPr/>
        <a:lstStyle/>
        <a:p>
          <a:r>
            <a:rPr lang="en-GB">
              <a:noFill/>
            </a:rPr>
            <a:t> </a:t>
          </a:r>
        </a:p>
      </dgm:t>
    </dgm:p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dgm:pt modelId="{87B2457D-34AE-4B21-B45E-50C696DC6874}">
      <dgm:prSet phldrT="[Text]" custT="1"/>
      <dgm:spPr>
        <a:blipFill>
          <a:blip xmlns:r="http://schemas.openxmlformats.org/officeDocument/2006/relationships" r:embed="rId5"/>
          <a:stretch>
            <a:fillRect l="-8251" t="-10000"/>
          </a:stretch>
        </a:blipFill>
      </dgm:spPr>
      <dgm:t>
        <a:bodyPr/>
        <a:lstStyle/>
        <a:p>
          <a:r>
            <a:rPr lang="en-GB">
              <a:noFill/>
            </a:rPr>
            <a:t> </a:t>
          </a:r>
        </a:p>
      </dgm:t>
    </dgm:p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dgm:pt modelId="{FCCEF2FD-A2DB-4EB1-9537-E01B8F13D401}">
      <dgm:prSet phldrT="[Text]" custT="1"/>
      <dgm:spPr>
        <a:blipFill>
          <a:blip xmlns:r="http://schemas.openxmlformats.org/officeDocument/2006/relationships" r:embed="rId6"/>
          <a:stretch>
            <a:fillRect/>
          </a:stretch>
        </a:blipFill>
      </dgm:spPr>
      <dgm:t>
        <a:bodyPr/>
        <a:lstStyle/>
        <a:p>
          <a:r>
            <a:rPr lang="en-GB">
              <a:noFill/>
            </a:rPr>
            <a:t> </a:t>
          </a:r>
        </a:p>
      </dgm:t>
    </dgm:p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mc:AlternateContent xmlns:mc="http://schemas.openxmlformats.org/markup-compatibility/2006" xmlns:a14="http://schemas.microsoft.com/office/drawing/2010/main">
      <mc:Choice Requires="a14">
        <dgm:pt modelId="{17B34F0F-DA85-47D0-A08F-8317CF0E9C41}">
          <dgm:prSet phldrT="[Text]" custT="1"/>
          <dgm:spPr/>
          <dgm:t>
            <a:bodyPr/>
            <a:lstStyle/>
            <a:p>
              <a:r>
                <a:rPr lang="en-GB" sz="2000" dirty="0"/>
                <a:t>Inputs </a:t>
              </a:r>
              <a14:m>
                <m:oMath xmlns:m="http://schemas.openxmlformats.org/officeDocument/2006/math">
                  <m:r>
                    <a:rPr lang="en-GB" sz="2000" i="1" dirty="0" smtClean="0">
                      <a:latin typeface="Cambria Math" panose="02040503050406030204" pitchFamily="18" charset="0"/>
                    </a:rPr>
                    <m:t>𝑋</m:t>
                  </m:r>
                </m:oMath>
              </a14:m>
              <a:endParaRPr lang="en-SG" sz="2000" dirty="0"/>
            </a:p>
          </dgm:t>
        </dgm:pt>
      </mc:Choice>
      <mc:Fallback xmlns="">
        <dgm:pt modelId="{17B34F0F-DA85-47D0-A08F-8317CF0E9C41}">
          <dgm:prSet phldrT="[Text]" custT="1"/>
          <dgm:spPr/>
          <dgm:t>
            <a:bodyPr/>
            <a:lstStyle/>
            <a:p>
              <a:r>
                <a:rPr lang="en-GB" sz="2000" dirty="0"/>
                <a:t>Inputs </a:t>
              </a:r>
              <a:r>
                <a:rPr lang="en-GB" sz="2000" i="0" dirty="0">
                  <a:latin typeface="Cambria Math" panose="02040503050406030204" pitchFamily="18" charset="0"/>
                </a:rPr>
                <a:t>𝑋</a:t>
              </a:r>
              <a:endParaRPr lang="en-SG" sz="2000" dirty="0"/>
            </a:p>
          </dgm:t>
        </dgm:pt>
      </mc:Fallback>
    </mc:AlternateConten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mc:AlternateContent xmlns:mc="http://schemas.openxmlformats.org/markup-compatibility/2006" xmlns:a14="http://schemas.microsoft.com/office/drawing/2010/main">
      <mc:Choice Requires="a14">
        <dgm:pt modelId="{F513ACE4-A43B-4A32-A867-DD649AB0945B}">
          <dgm:prSet phldrT="[Text]" custT="1"/>
          <dgm:spPr/>
          <dgm:t>
            <a:bodyPr/>
            <a:lstStyle/>
            <a:p>
              <a:pPr/>
              <a:r>
                <a:rPr lang="en-GB" sz="2000" dirty="0"/>
                <a:t>Linear #1</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0" dirty="0" smtClean="0">
                            <a:latin typeface="Cambria Math" panose="02040503050406030204" pitchFamily="18" charset="0"/>
                          </a:rPr>
                          <m:t>1</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i="1" dirty="0" smtClean="0">
                            <a:latin typeface="Cambria Math" panose="02040503050406030204" pitchFamily="18" charset="0"/>
                          </a:rPr>
                          <m:t>1</m:t>
                        </m:r>
                      </m:sub>
                    </m:sSub>
                  </m:oMath>
                </m:oMathPara>
              </a14:m>
              <a:endParaRPr lang="en-SG" sz="2000" dirty="0"/>
            </a:p>
          </dgm:t>
        </dgm:pt>
      </mc:Choice>
      <mc:Fallback xmlns="">
        <dgm:pt modelId="{F513ACE4-A43B-4A32-A867-DD649AB0945B}">
          <dgm:prSet phldrT="[Text]" custT="1"/>
          <dgm:spPr/>
          <dgm:t>
            <a:bodyPr/>
            <a:lstStyle/>
            <a:p>
              <a:r>
                <a:rPr lang="en-GB" sz="2000" dirty="0"/>
                <a:t>Linear #1</a:t>
              </a:r>
              <a:br>
                <a:rPr lang="en-GB" sz="2000" dirty="0"/>
              </a:br>
              <a:r>
                <a:rPr lang="en-GB" sz="2000" b="0" i="0" dirty="0">
                  <a:latin typeface="Cambria Math" panose="02040503050406030204" pitchFamily="18" charset="0"/>
                </a:rPr>
                <a:t>Z_1= </a:t>
              </a:r>
              <a:r>
                <a:rPr lang="en-GB" sz="2000" i="0" dirty="0">
                  <a:latin typeface="Cambria Math" panose="02040503050406030204" pitchFamily="18" charset="0"/>
                </a:rPr>
                <a:t>𝑊_1 𝑋 + 𝑏_1</a:t>
              </a:r>
              <a:endParaRPr lang="en-SG" sz="2000" dirty="0"/>
            </a:p>
          </dgm:t>
        </dgm:pt>
      </mc:Fallback>
    </mc:AlternateConten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mc:AlternateContent xmlns:mc="http://schemas.openxmlformats.org/markup-compatibility/2006" xmlns:a14="http://schemas.microsoft.com/office/drawing/2010/main">
      <mc:Choice Requires="a14">
        <dgm:pt modelId="{518D61F9-D451-4373-85C7-0A1D5082357B}">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𝑍</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SG" sz="2000" dirty="0"/>
            </a:p>
          </dgm:t>
        </dgm:pt>
      </mc:Choice>
      <mc:Fallback xmlns="">
        <dgm:pt modelId="{518D61F9-D451-4373-85C7-0A1D5082357B}">
          <dgm:prSet phldrT="[Text]" custT="1"/>
          <dgm:spPr/>
          <dgm:t>
            <a:bodyPr/>
            <a:lstStyle/>
            <a:p>
              <a:r>
                <a:rPr lang="en-GB" sz="2000" dirty="0"/>
                <a:t>Sigmoid</a:t>
              </a:r>
            </a:p>
            <a:p>
              <a:r>
                <a:rPr lang="en-GB" sz="2000" i="0" dirty="0">
                  <a:latin typeface="Cambria Math" panose="02040503050406030204" pitchFamily="18" charset="0"/>
                </a:rPr>
                <a:t>𝐴_</a:t>
              </a:r>
              <a:r>
                <a:rPr lang="en-GB" sz="2000" b="0" i="0" dirty="0">
                  <a:latin typeface="Cambria Math" panose="02040503050406030204" pitchFamily="18" charset="0"/>
                </a:rPr>
                <a:t>1 </a:t>
              </a:r>
              <a:r>
                <a:rPr lang="en-GB" sz="2000" i="0" dirty="0">
                  <a:latin typeface="Cambria Math" panose="02040503050406030204" pitchFamily="18" charset="0"/>
                </a:rPr>
                <a:t> = 𝑠(𝑍_</a:t>
              </a:r>
              <a:r>
                <a:rPr lang="en-GB" sz="2000" b="0" i="0" dirty="0">
                  <a:latin typeface="Cambria Math" panose="02040503050406030204" pitchFamily="18" charset="0"/>
                </a:rPr>
                <a:t>1</a:t>
              </a:r>
              <a:r>
                <a:rPr lang="en-GB" sz="2000" i="0" dirty="0">
                  <a:latin typeface="Cambria Math" panose="02040503050406030204" pitchFamily="18" charset="0"/>
                </a:rPr>
                <a:t>)</a:t>
              </a:r>
              <a:endParaRPr lang="en-SG" sz="2000" dirty="0"/>
            </a:p>
          </dgm:t>
        </dgm:pt>
      </mc:Fallback>
    </mc:AlternateConten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mc:AlternateContent xmlns:mc="http://schemas.openxmlformats.org/markup-compatibility/2006" xmlns:a14="http://schemas.microsoft.com/office/drawing/2010/main">
      <mc:Choice Requires="a14">
        <dgm:pt modelId="{D2452EC5-1562-40E2-BC17-532022D6E3DC}">
          <dgm:prSet phldrT="[Text]" custT="1"/>
          <dgm:spPr/>
          <dgm:t>
            <a:bodyPr/>
            <a:lstStyle/>
            <a:p>
              <a:pPr/>
              <a:r>
                <a:rPr lang="en-GB" sz="2000" dirty="0"/>
                <a:t>Linear #2</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1" dirty="0" smtClean="0">
                            <a:latin typeface="Cambria Math" panose="02040503050406030204" pitchFamily="18" charset="0"/>
                          </a:rPr>
                          <m:t>2</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b="0" i="1" dirty="0" smtClean="0">
                            <a:latin typeface="Cambria Math" panose="02040503050406030204" pitchFamily="18" charset="0"/>
                          </a:rPr>
                          <m:t>2</m:t>
                        </m:r>
                      </m:sub>
                    </m:s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b="0" i="1" dirty="0" smtClean="0">
                            <a:latin typeface="Cambria Math" panose="02040503050406030204" pitchFamily="18" charset="0"/>
                          </a:rPr>
                          <m:t>2</m:t>
                        </m:r>
                      </m:sub>
                    </m:sSub>
                  </m:oMath>
                </m:oMathPara>
              </a14:m>
              <a:endParaRPr lang="en-SG" sz="2000" dirty="0"/>
            </a:p>
          </dgm:t>
        </dgm:pt>
      </mc:Choice>
      <mc:Fallback xmlns="">
        <dgm:pt modelId="{D2452EC5-1562-40E2-BC17-532022D6E3DC}">
          <dgm:prSet phldrT="[Text]" custT="1"/>
          <dgm:spPr/>
          <dgm:t>
            <a:bodyPr/>
            <a:lstStyle/>
            <a:p>
              <a:pPr/>
              <a:r>
                <a:rPr lang="en-GB" sz="2000" dirty="0"/>
                <a:t>Linear #2</a:t>
              </a:r>
              <a:br>
                <a:rPr lang="en-GB" sz="2000" dirty="0"/>
              </a:br>
              <a:r>
                <a:rPr lang="en-GB" sz="2000" b="0" i="0" dirty="0">
                  <a:latin typeface="Cambria Math" panose="02040503050406030204" pitchFamily="18" charset="0"/>
                </a:rPr>
                <a:t>Z_2= </a:t>
              </a:r>
              <a:r>
                <a:rPr lang="en-GB" sz="2000" i="0" dirty="0">
                  <a:latin typeface="Cambria Math" panose="02040503050406030204" pitchFamily="18" charset="0"/>
                </a:rPr>
                <a:t>𝑊_</a:t>
              </a:r>
              <a:r>
                <a:rPr lang="en-GB" sz="2000" b="0" i="0" dirty="0">
                  <a:latin typeface="Cambria Math" panose="02040503050406030204" pitchFamily="18" charset="0"/>
                </a:rPr>
                <a:t>2 𝐴_1 </a:t>
              </a:r>
              <a:r>
                <a:rPr lang="en-GB" sz="2000" i="0" dirty="0">
                  <a:latin typeface="Cambria Math" panose="02040503050406030204" pitchFamily="18" charset="0"/>
                </a:rPr>
                <a:t> + 𝑏_</a:t>
              </a:r>
              <a:r>
                <a:rPr lang="en-GB" sz="2000" b="0" i="0" dirty="0">
                  <a:latin typeface="Cambria Math" panose="02040503050406030204" pitchFamily="18" charset="0"/>
                </a:rPr>
                <a:t>2</a:t>
              </a:r>
              <a:endParaRPr lang="en-SG" sz="2000" dirty="0"/>
            </a:p>
          </dgm:t>
        </dgm:pt>
      </mc:Fallback>
    </mc:AlternateConten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mc:AlternateContent xmlns:mc="http://schemas.openxmlformats.org/markup-compatibility/2006" xmlns:a14="http://schemas.microsoft.com/office/drawing/2010/main">
      <mc:Choice Requires="a14">
        <dgm:pt modelId="{87B2457D-34AE-4B21-B45E-50C696DC6874}">
          <dgm:prSet phldrT="[Text]" custT="1"/>
          <dgm:spPr/>
          <dgm:t>
            <a:bodyPr/>
            <a:lstStyle/>
            <a:p>
              <a:r>
                <a:rPr lang="en-GB" sz="2000" dirty="0"/>
                <a:t>Second Sigmoid and Final Prediction</a:t>
              </a:r>
            </a:p>
            <a:p>
              <a:pP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𝑍</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SG" sz="2000" dirty="0"/>
            </a:p>
          </dgm:t>
        </dgm:pt>
      </mc:Choice>
      <mc:Fallback xmlns="">
        <dgm:pt modelId="{87B2457D-34AE-4B21-B45E-50C696DC6874}">
          <dgm:prSet phldrT="[Text]" custT="1"/>
          <dgm:spPr/>
          <dgm:t>
            <a:bodyPr/>
            <a:lstStyle/>
            <a:p>
              <a:r>
                <a:rPr lang="en-GB" sz="2000" dirty="0"/>
                <a:t>Second Sigmoid and Final Prediction</a:t>
              </a:r>
            </a:p>
            <a:p>
              <a:pPr/>
              <a:r>
                <a:rPr lang="en-GB" sz="2000" b="0" i="0" dirty="0">
                  <a:latin typeface="Cambria Math" panose="02040503050406030204" pitchFamily="18" charset="0"/>
                </a:rPr>
                <a:t>𝐴_2 </a:t>
              </a:r>
              <a:r>
                <a:rPr lang="en-GB" sz="2000" i="0" dirty="0">
                  <a:latin typeface="Cambria Math" panose="02040503050406030204" pitchFamily="18" charset="0"/>
                </a:rPr>
                <a:t> = 𝑠(</a:t>
              </a:r>
              <a:r>
                <a:rPr lang="en-GB" sz="2000" b="0" i="0" dirty="0">
                  <a:latin typeface="Cambria Math" panose="02040503050406030204" pitchFamily="18" charset="0"/>
                </a:rPr>
                <a:t>𝑍_2</a:t>
              </a:r>
              <a:r>
                <a:rPr lang="en-GB" sz="2000" i="0" dirty="0">
                  <a:latin typeface="Cambria Math" panose="02040503050406030204" pitchFamily="18" charset="0"/>
                </a:rPr>
                <a:t>)</a:t>
              </a:r>
              <a:endParaRPr lang="en-SG" sz="2000" dirty="0"/>
            </a:p>
          </dgm:t>
        </dgm:pt>
      </mc:Fallback>
    </mc:AlternateConten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mc:AlternateContent xmlns:mc="http://schemas.openxmlformats.org/markup-compatibility/2006" xmlns:a14="http://schemas.microsoft.com/office/drawing/2010/main">
      <mc:Choice Requires="a14">
        <dgm:pt modelId="{FCCEF2FD-A2DB-4EB1-9537-E01B8F13D401}">
          <dgm:prSet phldrT="[Text]" custT="1"/>
          <dgm:spPr/>
          <dgm:t>
            <a:bodyPr/>
            <a:lstStyle/>
            <a:p>
              <a:r>
                <a:rPr lang="en-GB" sz="2000" dirty="0"/>
                <a:t>Cross Entropy Loss </a:t>
              </a:r>
              <a14:m>
                <m:oMath xmlns:m="http://schemas.openxmlformats.org/officeDocument/2006/math">
                  <m:r>
                    <a:rPr lang="en-GB" sz="2000" i="1" dirty="0" smtClean="0">
                      <a:latin typeface="Cambria Math" panose="02040503050406030204" pitchFamily="18" charset="0"/>
                    </a:rPr>
                    <m:t>𝐿</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m:t>
                  </m:r>
                  <m:r>
                    <a:rPr lang="en-GB" sz="2000" i="1" dirty="0" smtClean="0">
                      <a:latin typeface="Cambria Math" panose="02040503050406030204" pitchFamily="18" charset="0"/>
                    </a:rPr>
                    <m:t>𝑌</m:t>
                  </m:r>
                  <m:r>
                    <a:rPr lang="en-GB" sz="2000" i="1" dirty="0" smtClean="0">
                      <a:latin typeface="Cambria Math" panose="02040503050406030204" pitchFamily="18" charset="0"/>
                    </a:rPr>
                    <m:t>)</m:t>
                  </m:r>
                </m:oMath>
              </a14:m>
              <a:endParaRPr lang="en-SG" sz="2000" dirty="0"/>
            </a:p>
          </dgm:t>
        </dgm:pt>
      </mc:Choice>
      <mc:Fallback xmlns="">
        <dgm:pt modelId="{FCCEF2FD-A2DB-4EB1-9537-E01B8F13D401}">
          <dgm:prSet phldrT="[Text]" custT="1"/>
          <dgm:spPr/>
          <dgm:t>
            <a:bodyPr/>
            <a:lstStyle/>
            <a:p>
              <a:r>
                <a:rPr lang="en-GB" sz="2000" dirty="0"/>
                <a:t>Cross Entropy Loss </a:t>
              </a:r>
              <a:r>
                <a:rPr lang="en-GB" sz="2000" i="0" dirty="0">
                  <a:latin typeface="Cambria Math" panose="02040503050406030204" pitchFamily="18" charset="0"/>
                </a:rPr>
                <a:t>𝐿(</a:t>
              </a:r>
              <a:r>
                <a:rPr lang="en-GB" sz="2000" b="0" i="0" dirty="0">
                  <a:latin typeface="Cambria Math" panose="02040503050406030204" pitchFamily="18" charset="0"/>
                </a:rPr>
                <a:t>𝐴_2</a:t>
              </a:r>
              <a:r>
                <a:rPr lang="en-GB" sz="2000" i="0" dirty="0">
                  <a:latin typeface="Cambria Math" panose="02040503050406030204" pitchFamily="18" charset="0"/>
                </a:rPr>
                <a:t>, 𝑌)</a:t>
              </a:r>
              <a:endParaRPr lang="en-SG" sz="2000" dirty="0"/>
            </a:p>
          </dgm:t>
        </dgm:pt>
      </mc:Fallback>
    </mc:AlternateConten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3821742" y="621"/>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Forward pass on dataset samples. Compute errors and loss function.</a:t>
          </a:r>
          <a:endParaRPr lang="en-SG" sz="1800" kern="1200" dirty="0"/>
        </a:p>
      </dsp:txBody>
      <dsp:txXfrm>
        <a:off x="3895583" y="74462"/>
        <a:ext cx="2179442" cy="1364949"/>
      </dsp:txXfrm>
    </dsp:sp>
    <dsp:sp modelId="{19CEF774-A24B-43ED-8BE5-AFF3B996D8C8}">
      <dsp:nvSpPr>
        <dsp:cNvPr id="0" name=""/>
        <dsp:cNvSpPr/>
      </dsp:nvSpPr>
      <dsp:spPr>
        <a:xfrm>
          <a:off x="2969136" y="756936"/>
          <a:ext cx="4032337" cy="4032337"/>
        </a:xfrm>
        <a:custGeom>
          <a:avLst/>
          <a:gdLst/>
          <a:ahLst/>
          <a:cxnLst/>
          <a:rect l="0" t="0" r="0" b="0"/>
          <a:pathLst>
            <a:path>
              <a:moveTo>
                <a:pt x="3491635" y="642148"/>
              </a:moveTo>
              <a:arcTo wR="2016168" hR="2016168" stAng="19022338"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567795"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Use new loss value to compute gradients. Adjust parameters with backprop.</a:t>
          </a:r>
          <a:endParaRPr lang="en-SG" sz="1800" kern="1200" dirty="0"/>
        </a:p>
      </dsp:txBody>
      <dsp:txXfrm>
        <a:off x="5641636" y="3098715"/>
        <a:ext cx="2179442" cy="1364949"/>
      </dsp:txXfrm>
    </dsp:sp>
    <dsp:sp modelId="{8DFFBC6C-5BF6-494E-BCD9-7424940D0A5A}">
      <dsp:nvSpPr>
        <dsp:cNvPr id="0" name=""/>
        <dsp:cNvSpPr/>
      </dsp:nvSpPr>
      <dsp:spPr>
        <a:xfrm>
          <a:off x="2969136" y="756936"/>
          <a:ext cx="4032337" cy="4032337"/>
        </a:xfrm>
        <a:custGeom>
          <a:avLst/>
          <a:gdLst/>
          <a:ahLst/>
          <a:cxnLst/>
          <a:rect l="0" t="0" r="0" b="0"/>
          <a:pathLst>
            <a:path>
              <a:moveTo>
                <a:pt x="2634180" y="3935282"/>
              </a:moveTo>
              <a:arcTo wR="2016168" hR="2016168" stAng="4328993" swAng="214201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75689"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Repeat until convergence or max number of iterations, as in GD earlier.</a:t>
          </a:r>
          <a:endParaRPr lang="en-SG" sz="1800" kern="1200" dirty="0"/>
        </a:p>
      </dsp:txBody>
      <dsp:txXfrm>
        <a:off x="2149530" y="3098715"/>
        <a:ext cx="2179442" cy="1364949"/>
      </dsp:txXfrm>
    </dsp:sp>
    <dsp:sp modelId="{E3D06BB9-B2E3-4E43-B093-97F8E2A98751}">
      <dsp:nvSpPr>
        <dsp:cNvPr id="0" name=""/>
        <dsp:cNvSpPr/>
      </dsp:nvSpPr>
      <dsp:spPr>
        <a:xfrm>
          <a:off x="2969136" y="756936"/>
          <a:ext cx="4032337" cy="4032337"/>
        </a:xfrm>
        <a:custGeom>
          <a:avLst/>
          <a:gdLst/>
          <a:ahLst/>
          <a:cxnLst/>
          <a:rect l="0" t="0" r="0" b="0"/>
          <a:pathLst>
            <a:path>
              <a:moveTo>
                <a:pt x="6543" y="1853859"/>
              </a:moveTo>
              <a:arcTo wR="2016168" hR="2016168" stAng="11077051"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60ACD-7D09-414C-AD44-FB0536FFD702}">
      <dsp:nvSpPr>
        <dsp:cNvPr id="0" name=""/>
        <dsp:cNvSpPr/>
      </dsp:nvSpPr>
      <dsp:spPr>
        <a:xfrm>
          <a:off x="291895" y="0"/>
          <a:ext cx="8216080" cy="3286431"/>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A706E-2DB2-4677-9B6E-D0BA04C5D1AD}">
      <dsp:nvSpPr>
        <dsp:cNvPr id="0" name=""/>
        <dsp:cNvSpPr/>
      </dsp:nvSpPr>
      <dsp:spPr>
        <a:xfrm>
          <a:off x="1277824" y="575125"/>
          <a:ext cx="2711306" cy="16103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GB" sz="2000" b="1" u="sng" kern="1200" dirty="0"/>
            <a:t>High Learning rate value:</a:t>
          </a:r>
        </a:p>
        <a:p>
          <a:pPr marL="0" lvl="0" indent="0" algn="ctr" defTabSz="889000">
            <a:lnSpc>
              <a:spcPct val="90000"/>
            </a:lnSpc>
            <a:spcBef>
              <a:spcPct val="0"/>
            </a:spcBef>
            <a:spcAft>
              <a:spcPct val="35000"/>
            </a:spcAft>
            <a:buNone/>
          </a:pPr>
          <a:r>
            <a:rPr lang="en-GB" sz="2000" kern="1200" dirty="0"/>
            <a:t>Trains faster</a:t>
          </a:r>
        </a:p>
        <a:p>
          <a:pPr marL="0" lvl="0" indent="0" algn="ctr" defTabSz="889000">
            <a:lnSpc>
              <a:spcPct val="90000"/>
            </a:lnSpc>
            <a:spcBef>
              <a:spcPct val="0"/>
            </a:spcBef>
            <a:spcAft>
              <a:spcPct val="35000"/>
            </a:spcAft>
            <a:buNone/>
          </a:pPr>
          <a:r>
            <a:rPr lang="en-GB" sz="2000" kern="1200" dirty="0"/>
            <a:t>Risk of overshooting min</a:t>
          </a:r>
        </a:p>
        <a:p>
          <a:pPr marL="0" lvl="0" indent="0" algn="ctr" defTabSz="889000">
            <a:lnSpc>
              <a:spcPct val="90000"/>
            </a:lnSpc>
            <a:spcBef>
              <a:spcPct val="0"/>
            </a:spcBef>
            <a:spcAft>
              <a:spcPct val="35000"/>
            </a:spcAft>
            <a:buNone/>
          </a:pPr>
          <a:r>
            <a:rPr lang="en-GB" sz="2000" kern="1200" dirty="0"/>
            <a:t>Risk of exploding gradient</a:t>
          </a:r>
          <a:endParaRPr lang="en-SG" sz="2000" kern="1200" dirty="0"/>
        </a:p>
      </dsp:txBody>
      <dsp:txXfrm>
        <a:off x="1277824" y="575125"/>
        <a:ext cx="2711306" cy="1610351"/>
      </dsp:txXfrm>
    </dsp:sp>
    <dsp:sp modelId="{DA61FCB3-52EE-4D6D-9F57-8CF35269BD3E}">
      <dsp:nvSpPr>
        <dsp:cNvPr id="0" name=""/>
        <dsp:cNvSpPr/>
      </dsp:nvSpPr>
      <dsp:spPr>
        <a:xfrm>
          <a:off x="4399935" y="1100954"/>
          <a:ext cx="3204271" cy="16103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GB" sz="2000" b="1" u="sng" kern="1200" dirty="0"/>
            <a:t>Low learning value:</a:t>
          </a:r>
        </a:p>
        <a:p>
          <a:pPr marL="0" lvl="0" indent="0" algn="ctr" defTabSz="889000">
            <a:lnSpc>
              <a:spcPct val="90000"/>
            </a:lnSpc>
            <a:spcBef>
              <a:spcPct val="0"/>
            </a:spcBef>
            <a:spcAft>
              <a:spcPct val="35000"/>
            </a:spcAft>
            <a:buNone/>
          </a:pPr>
          <a:r>
            <a:rPr lang="en-GB" sz="2000" kern="1200" dirty="0"/>
            <a:t>Trains slow, but safe</a:t>
          </a:r>
        </a:p>
        <a:p>
          <a:pPr marL="0" lvl="0" indent="0" algn="ctr" defTabSz="889000">
            <a:lnSpc>
              <a:spcPct val="90000"/>
            </a:lnSpc>
            <a:spcBef>
              <a:spcPct val="0"/>
            </a:spcBef>
            <a:spcAft>
              <a:spcPct val="35000"/>
            </a:spcAft>
            <a:buNone/>
          </a:pPr>
          <a:r>
            <a:rPr lang="en-GB" sz="2000" kern="1200" dirty="0"/>
            <a:t>Risk of training so slow we barely make any changes</a:t>
          </a:r>
          <a:endParaRPr lang="en-SG" sz="2000" kern="1200" dirty="0"/>
        </a:p>
      </dsp:txBody>
      <dsp:txXfrm>
        <a:off x="4399935" y="1100954"/>
        <a:ext cx="3204271" cy="1610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B104-16D9-4F05-A3F7-B0E27D6BB4CD}">
      <dsp:nvSpPr>
        <dsp:cNvPr id="0" name=""/>
        <dsp:cNvSpPr/>
      </dsp:nvSpPr>
      <dsp:spPr>
        <a:xfrm rot="5400000">
          <a:off x="306604" y="95609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70363-1046-4CD0-B152-4FEB7C2E6F6C}">
      <dsp:nvSpPr>
        <dsp:cNvPr id="0" name=""/>
        <dsp:cNvSpPr/>
      </dsp:nvSpPr>
      <dsp:spPr>
        <a:xfrm>
          <a:off x="70673" y="-3105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Layer input X</a:t>
          </a:r>
          <a:endParaRPr lang="en-SG" sz="1900" kern="1200" dirty="0"/>
        </a:p>
      </dsp:txBody>
      <dsp:txXfrm>
        <a:off x="121906" y="20178"/>
        <a:ext cx="1396629" cy="946851"/>
      </dsp:txXfrm>
    </dsp:sp>
    <dsp:sp modelId="{BF768225-40E2-487A-91C0-C55D937CF320}">
      <dsp:nvSpPr>
        <dsp:cNvPr id="0" name=""/>
        <dsp:cNvSpPr/>
      </dsp:nvSpPr>
      <dsp:spPr>
        <a:xfrm>
          <a:off x="1569768" y="6902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BF06FAE7-9B30-4F18-8FF7-35025CE2BAE4}">
      <dsp:nvSpPr>
        <dsp:cNvPr id="0" name=""/>
        <dsp:cNvSpPr/>
      </dsp:nvSpPr>
      <dsp:spPr>
        <a:xfrm rot="5400000">
          <a:off x="1549513" y="213482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6203E5-1F45-47DB-9128-F473665E31BE}">
      <dsp:nvSpPr>
        <dsp:cNvPr id="0" name=""/>
        <dsp:cNvSpPr/>
      </dsp:nvSpPr>
      <dsp:spPr>
        <a:xfrm>
          <a:off x="1313582" y="1147674"/>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Linear operation</a:t>
          </a:r>
          <a:br>
            <a:rPr lang="en-GB" sz="1900" kern="1200" dirty="0"/>
          </a:br>
          <a:r>
            <a:rPr lang="en-GB" sz="1900" kern="1200" dirty="0"/>
            <a:t>Z = WX+B</a:t>
          </a:r>
          <a:endParaRPr lang="en-SG" sz="1900" kern="1200" dirty="0"/>
        </a:p>
      </dsp:txBody>
      <dsp:txXfrm>
        <a:off x="1364815" y="1198907"/>
        <a:ext cx="1396629" cy="946851"/>
      </dsp:txXfrm>
    </dsp:sp>
    <dsp:sp modelId="{BFBEC9EF-1FE7-4661-A49C-1CFC175DDB19}">
      <dsp:nvSpPr>
        <dsp:cNvPr id="0" name=""/>
        <dsp:cNvSpPr/>
      </dsp:nvSpPr>
      <dsp:spPr>
        <a:xfrm>
          <a:off x="2812677" y="124775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8590E9F6-F0D7-4C20-8498-4496B6604747}">
      <dsp:nvSpPr>
        <dsp:cNvPr id="0" name=""/>
        <dsp:cNvSpPr/>
      </dsp:nvSpPr>
      <dsp:spPr>
        <a:xfrm rot="5400000">
          <a:off x="2792422" y="331355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90A00-10B8-4CCF-A196-51B278B0E6EB}">
      <dsp:nvSpPr>
        <dsp:cNvPr id="0" name=""/>
        <dsp:cNvSpPr/>
      </dsp:nvSpPr>
      <dsp:spPr>
        <a:xfrm>
          <a:off x="2556491" y="232640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Activation function</a:t>
          </a:r>
          <a:br>
            <a:rPr lang="en-GB" sz="1900" kern="1200" dirty="0"/>
          </a:br>
          <a:r>
            <a:rPr lang="en-GB" sz="1900" kern="1200" dirty="0"/>
            <a:t>A = s(Z)</a:t>
          </a:r>
          <a:endParaRPr lang="en-SG" sz="1900" kern="1200" dirty="0"/>
        </a:p>
      </dsp:txBody>
      <dsp:txXfrm>
        <a:off x="2607724" y="2377638"/>
        <a:ext cx="1396629" cy="946851"/>
      </dsp:txXfrm>
    </dsp:sp>
    <dsp:sp modelId="{F91AEF1A-A2CE-41F2-A794-C0158AEF08C8}">
      <dsp:nvSpPr>
        <dsp:cNvPr id="0" name=""/>
        <dsp:cNvSpPr/>
      </dsp:nvSpPr>
      <dsp:spPr>
        <a:xfrm>
          <a:off x="4055586" y="242648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91AB5E9B-7125-464F-B4AF-9597C91602B5}">
      <dsp:nvSpPr>
        <dsp:cNvPr id="0" name=""/>
        <dsp:cNvSpPr/>
      </dsp:nvSpPr>
      <dsp:spPr>
        <a:xfrm>
          <a:off x="3799400" y="350513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Layer output A</a:t>
          </a:r>
          <a:endParaRPr lang="en-SG" sz="1900" kern="1200" dirty="0"/>
        </a:p>
      </dsp:txBody>
      <dsp:txXfrm>
        <a:off x="3850633" y="3556368"/>
        <a:ext cx="1396629" cy="946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10D16-2DCB-43FE-A77B-A431E5F90A80}">
      <dsp:nvSpPr>
        <dsp:cNvPr id="0" name=""/>
        <dsp:cNvSpPr/>
      </dsp:nvSpPr>
      <dsp:spPr>
        <a:xfrm>
          <a:off x="2413"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80CA-F341-4DBA-BE5F-B0C7437FBF03}">
      <dsp:nvSpPr>
        <dsp:cNvPr id="0" name=""/>
        <dsp:cNvSpPr/>
      </dsp:nvSpPr>
      <dsp:spPr>
        <a:xfrm rot="17700000">
          <a:off x="608112"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Inputs </a:t>
          </a:r>
          <a14:m xmlns:a14="http://schemas.microsoft.com/office/drawing/2010/main">
            <m:oMath xmlns:m="http://schemas.openxmlformats.org/officeDocument/2006/math">
              <m:r>
                <a:rPr lang="en-GB" sz="2000" i="1" kern="1200" dirty="0" smtClean="0">
                  <a:latin typeface="Cambria Math" panose="02040503050406030204" pitchFamily="18" charset="0"/>
                </a:rPr>
                <m:t>𝑋</m:t>
              </m:r>
            </m:oMath>
          </a14:m>
          <a:endParaRPr lang="en-SG" sz="2000" kern="1200" dirty="0"/>
        </a:p>
      </dsp:txBody>
      <dsp:txXfrm>
        <a:off x="608112" y="804500"/>
        <a:ext cx="2136911" cy="1029826"/>
      </dsp:txXfrm>
    </dsp:sp>
    <dsp:sp modelId="{2AEA0B48-DACD-47B7-9427-0FA60087FB8B}">
      <dsp:nvSpPr>
        <dsp:cNvPr id="0" name=""/>
        <dsp:cNvSpPr/>
      </dsp:nvSpPr>
      <dsp:spPr>
        <a:xfrm>
          <a:off x="1851034"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221BE-8397-4D96-81A9-40FEEBB1733E}">
      <dsp:nvSpPr>
        <dsp:cNvPr id="0" name=""/>
        <dsp:cNvSpPr/>
      </dsp:nvSpPr>
      <dsp:spPr>
        <a:xfrm rot="17700000">
          <a:off x="2456733"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#1</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0" kern="1200" dirty="0" smtClean="0">
                        <a:latin typeface="Cambria Math" panose="02040503050406030204" pitchFamily="18" charset="0"/>
                      </a:rPr>
                      <m:t>1</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i="1" kern="1200" dirty="0" smtClean="0">
                        <a:latin typeface="Cambria Math" panose="02040503050406030204" pitchFamily="18" charset="0"/>
                      </a:rPr>
                      <m:t>1</m:t>
                    </m:r>
                  </m:sub>
                </m:sSub>
              </m:oMath>
            </m:oMathPara>
          </a14:m>
          <a:endParaRPr lang="en-SG" sz="2000" kern="1200" dirty="0"/>
        </a:p>
      </dsp:txBody>
      <dsp:txXfrm>
        <a:off x="2456733" y="804500"/>
        <a:ext cx="2136911" cy="1029826"/>
      </dsp:txXfrm>
    </dsp:sp>
    <dsp:sp modelId="{06B2D0C8-FFD7-40DC-B101-C7309CFFC28D}">
      <dsp:nvSpPr>
        <dsp:cNvPr id="0" name=""/>
        <dsp:cNvSpPr/>
      </dsp:nvSpPr>
      <dsp:spPr>
        <a:xfrm>
          <a:off x="3699656"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83829-FBC7-429D-A979-048F0965FBF1}">
      <dsp:nvSpPr>
        <dsp:cNvPr id="0" name=""/>
        <dsp:cNvSpPr/>
      </dsp:nvSpPr>
      <dsp:spPr>
        <a:xfrm rot="17700000">
          <a:off x="4305355"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𝑍</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SG" sz="2000" kern="1200" dirty="0"/>
        </a:p>
      </dsp:txBody>
      <dsp:txXfrm>
        <a:off x="4305355" y="804500"/>
        <a:ext cx="2136911" cy="1029826"/>
      </dsp:txXfrm>
    </dsp:sp>
    <dsp:sp modelId="{216A436E-49A1-4C09-8DEB-1C1E331A6914}">
      <dsp:nvSpPr>
        <dsp:cNvPr id="0" name=""/>
        <dsp:cNvSpPr/>
      </dsp:nvSpPr>
      <dsp:spPr>
        <a:xfrm>
          <a:off x="5548278"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C68-D503-458B-B95C-88408BCF0965}">
      <dsp:nvSpPr>
        <dsp:cNvPr id="0" name=""/>
        <dsp:cNvSpPr/>
      </dsp:nvSpPr>
      <dsp:spPr>
        <a:xfrm rot="17700000">
          <a:off x="6153977"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#2</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1" kern="1200" dirty="0" smtClean="0">
                        <a:latin typeface="Cambria Math" panose="02040503050406030204" pitchFamily="18" charset="0"/>
                      </a:rPr>
                      <m:t>2</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b="0" i="1" kern="1200" dirty="0" smtClean="0">
                        <a:latin typeface="Cambria Math" panose="02040503050406030204" pitchFamily="18" charset="0"/>
                      </a:rPr>
                      <m:t>2</m:t>
                    </m:r>
                  </m:sub>
                </m:sSub>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b="0" i="1" kern="1200" dirty="0" smtClean="0">
                        <a:latin typeface="Cambria Math" panose="02040503050406030204" pitchFamily="18" charset="0"/>
                      </a:rPr>
                      <m:t>2</m:t>
                    </m:r>
                  </m:sub>
                </m:sSub>
              </m:oMath>
            </m:oMathPara>
          </a14:m>
          <a:endParaRPr lang="en-SG" sz="2000" kern="1200" dirty="0"/>
        </a:p>
      </dsp:txBody>
      <dsp:txXfrm>
        <a:off x="6153977" y="804500"/>
        <a:ext cx="2136911" cy="1029826"/>
      </dsp:txXfrm>
    </dsp:sp>
    <dsp:sp modelId="{142DFF51-1D2B-4BBE-A577-B1BA494C63C2}">
      <dsp:nvSpPr>
        <dsp:cNvPr id="0" name=""/>
        <dsp:cNvSpPr/>
      </dsp:nvSpPr>
      <dsp:spPr>
        <a:xfrm>
          <a:off x="7396899"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4AF1-74BB-4A44-A47E-263399A8873B}">
      <dsp:nvSpPr>
        <dsp:cNvPr id="0" name=""/>
        <dsp:cNvSpPr/>
      </dsp:nvSpPr>
      <dsp:spPr>
        <a:xfrm rot="17700000">
          <a:off x="8002598"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Second Sigmoid and Final Prediction</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𝑍</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SG" sz="2000" kern="1200" dirty="0"/>
        </a:p>
      </dsp:txBody>
      <dsp:txXfrm>
        <a:off x="8002598" y="804500"/>
        <a:ext cx="2136911" cy="1029826"/>
      </dsp:txXfrm>
    </dsp:sp>
    <dsp:sp modelId="{5A717A7F-1664-4057-A831-B2913F03F0DF}">
      <dsp:nvSpPr>
        <dsp:cNvPr id="0" name=""/>
        <dsp:cNvSpPr/>
      </dsp:nvSpPr>
      <dsp:spPr>
        <a:xfrm>
          <a:off x="9245521"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2CD89-0849-4680-95DE-07BE0B6FC228}">
      <dsp:nvSpPr>
        <dsp:cNvPr id="0" name=""/>
        <dsp:cNvSpPr/>
      </dsp:nvSpPr>
      <dsp:spPr>
        <a:xfrm rot="17700000">
          <a:off x="9851220"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Cross Entropy Loss </a:t>
          </a:r>
          <a14:m xmlns:a14="http://schemas.microsoft.com/office/drawing/2010/main">
            <m:oMath xmlns:m="http://schemas.openxmlformats.org/officeDocument/2006/math">
              <m:r>
                <a:rPr lang="en-GB" sz="2000" i="1" kern="1200" dirty="0" smtClean="0">
                  <a:latin typeface="Cambria Math" panose="02040503050406030204" pitchFamily="18" charset="0"/>
                </a:rPr>
                <m:t>𝐿</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m:t>
              </m:r>
              <m:r>
                <a:rPr lang="en-GB" sz="2000" i="1" kern="1200" dirty="0" smtClean="0">
                  <a:latin typeface="Cambria Math" panose="02040503050406030204" pitchFamily="18" charset="0"/>
                </a:rPr>
                <m:t>𝑌</m:t>
              </m:r>
              <m:r>
                <a:rPr lang="en-GB" sz="2000" i="1" kern="1200" dirty="0" smtClean="0">
                  <a:latin typeface="Cambria Math" panose="02040503050406030204" pitchFamily="18" charset="0"/>
                </a:rPr>
                <m:t>)</m:t>
              </m:r>
            </m:oMath>
          </a14:m>
          <a:endParaRPr lang="en-SG" sz="2000" kern="1200" dirty="0"/>
        </a:p>
      </dsp:txBody>
      <dsp:txXfrm>
        <a:off x="9851220" y="804500"/>
        <a:ext cx="2136911" cy="10298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10D16-2DCB-43FE-A77B-A431E5F90A80}">
      <dsp:nvSpPr>
        <dsp:cNvPr id="0" name=""/>
        <dsp:cNvSpPr/>
      </dsp:nvSpPr>
      <dsp:spPr>
        <a:xfrm>
          <a:off x="2413"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80CA-F341-4DBA-BE5F-B0C7437FBF03}">
      <dsp:nvSpPr>
        <dsp:cNvPr id="0" name=""/>
        <dsp:cNvSpPr/>
      </dsp:nvSpPr>
      <dsp:spPr>
        <a:xfrm rot="17700000">
          <a:off x="608112"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Inputs </a:t>
          </a:r>
          <a14:m xmlns:a14="http://schemas.microsoft.com/office/drawing/2010/main">
            <m:oMath xmlns:m="http://schemas.openxmlformats.org/officeDocument/2006/math">
              <m:r>
                <a:rPr lang="en-GB" sz="2000" i="1" kern="1200" dirty="0" smtClean="0">
                  <a:latin typeface="Cambria Math" panose="02040503050406030204" pitchFamily="18" charset="0"/>
                </a:rPr>
                <m:t>𝑋</m:t>
              </m:r>
            </m:oMath>
          </a14:m>
          <a:endParaRPr lang="en-SG" sz="2000" kern="1200" dirty="0"/>
        </a:p>
      </dsp:txBody>
      <dsp:txXfrm>
        <a:off x="608112" y="804500"/>
        <a:ext cx="2136911" cy="1029826"/>
      </dsp:txXfrm>
    </dsp:sp>
    <dsp:sp modelId="{2AEA0B48-DACD-47B7-9427-0FA60087FB8B}">
      <dsp:nvSpPr>
        <dsp:cNvPr id="0" name=""/>
        <dsp:cNvSpPr/>
      </dsp:nvSpPr>
      <dsp:spPr>
        <a:xfrm>
          <a:off x="1851034"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221BE-8397-4D96-81A9-40FEEBB1733E}">
      <dsp:nvSpPr>
        <dsp:cNvPr id="0" name=""/>
        <dsp:cNvSpPr/>
      </dsp:nvSpPr>
      <dsp:spPr>
        <a:xfrm rot="17700000">
          <a:off x="2456733"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#1</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0" kern="1200" dirty="0" smtClean="0">
                        <a:latin typeface="Cambria Math" panose="02040503050406030204" pitchFamily="18" charset="0"/>
                      </a:rPr>
                      <m:t>1</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i="1" kern="1200" dirty="0" smtClean="0">
                        <a:latin typeface="Cambria Math" panose="02040503050406030204" pitchFamily="18" charset="0"/>
                      </a:rPr>
                      <m:t>1</m:t>
                    </m:r>
                  </m:sub>
                </m:sSub>
              </m:oMath>
            </m:oMathPara>
          </a14:m>
          <a:endParaRPr lang="en-SG" sz="2000" kern="1200" dirty="0"/>
        </a:p>
      </dsp:txBody>
      <dsp:txXfrm>
        <a:off x="2456733" y="804500"/>
        <a:ext cx="2136911" cy="1029826"/>
      </dsp:txXfrm>
    </dsp:sp>
    <dsp:sp modelId="{06B2D0C8-FFD7-40DC-B101-C7309CFFC28D}">
      <dsp:nvSpPr>
        <dsp:cNvPr id="0" name=""/>
        <dsp:cNvSpPr/>
      </dsp:nvSpPr>
      <dsp:spPr>
        <a:xfrm>
          <a:off x="3699656"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83829-FBC7-429D-A979-048F0965FBF1}">
      <dsp:nvSpPr>
        <dsp:cNvPr id="0" name=""/>
        <dsp:cNvSpPr/>
      </dsp:nvSpPr>
      <dsp:spPr>
        <a:xfrm rot="17700000">
          <a:off x="4305355"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𝑍</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SG" sz="2000" kern="1200" dirty="0"/>
        </a:p>
      </dsp:txBody>
      <dsp:txXfrm>
        <a:off x="4305355" y="804500"/>
        <a:ext cx="2136911" cy="1029826"/>
      </dsp:txXfrm>
    </dsp:sp>
    <dsp:sp modelId="{216A436E-49A1-4C09-8DEB-1C1E331A6914}">
      <dsp:nvSpPr>
        <dsp:cNvPr id="0" name=""/>
        <dsp:cNvSpPr/>
      </dsp:nvSpPr>
      <dsp:spPr>
        <a:xfrm>
          <a:off x="5548278"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C68-D503-458B-B95C-88408BCF0965}">
      <dsp:nvSpPr>
        <dsp:cNvPr id="0" name=""/>
        <dsp:cNvSpPr/>
      </dsp:nvSpPr>
      <dsp:spPr>
        <a:xfrm rot="17700000">
          <a:off x="6153977"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#2</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1" kern="1200" dirty="0" smtClean="0">
                        <a:latin typeface="Cambria Math" panose="02040503050406030204" pitchFamily="18" charset="0"/>
                      </a:rPr>
                      <m:t>2</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b="0" i="1" kern="1200" dirty="0" smtClean="0">
                        <a:latin typeface="Cambria Math" panose="02040503050406030204" pitchFamily="18" charset="0"/>
                      </a:rPr>
                      <m:t>2</m:t>
                    </m:r>
                  </m:sub>
                </m:sSub>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b="0" i="1" kern="1200" dirty="0" smtClean="0">
                        <a:latin typeface="Cambria Math" panose="02040503050406030204" pitchFamily="18" charset="0"/>
                      </a:rPr>
                      <m:t>2</m:t>
                    </m:r>
                  </m:sub>
                </m:sSub>
              </m:oMath>
            </m:oMathPara>
          </a14:m>
          <a:endParaRPr lang="en-SG" sz="2000" kern="1200" dirty="0"/>
        </a:p>
      </dsp:txBody>
      <dsp:txXfrm>
        <a:off x="6153977" y="804500"/>
        <a:ext cx="2136911" cy="1029826"/>
      </dsp:txXfrm>
    </dsp:sp>
    <dsp:sp modelId="{142DFF51-1D2B-4BBE-A577-B1BA494C63C2}">
      <dsp:nvSpPr>
        <dsp:cNvPr id="0" name=""/>
        <dsp:cNvSpPr/>
      </dsp:nvSpPr>
      <dsp:spPr>
        <a:xfrm>
          <a:off x="7396899"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4AF1-74BB-4A44-A47E-263399A8873B}">
      <dsp:nvSpPr>
        <dsp:cNvPr id="0" name=""/>
        <dsp:cNvSpPr/>
      </dsp:nvSpPr>
      <dsp:spPr>
        <a:xfrm rot="17700000">
          <a:off x="8002598"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Second Sigmoid and Final Prediction</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𝑍</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SG" sz="2000" kern="1200" dirty="0"/>
        </a:p>
      </dsp:txBody>
      <dsp:txXfrm>
        <a:off x="8002598" y="804500"/>
        <a:ext cx="2136911" cy="1029826"/>
      </dsp:txXfrm>
    </dsp:sp>
    <dsp:sp modelId="{5A717A7F-1664-4057-A831-B2913F03F0DF}">
      <dsp:nvSpPr>
        <dsp:cNvPr id="0" name=""/>
        <dsp:cNvSpPr/>
      </dsp:nvSpPr>
      <dsp:spPr>
        <a:xfrm>
          <a:off x="9245521"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2CD89-0849-4680-95DE-07BE0B6FC228}">
      <dsp:nvSpPr>
        <dsp:cNvPr id="0" name=""/>
        <dsp:cNvSpPr/>
      </dsp:nvSpPr>
      <dsp:spPr>
        <a:xfrm rot="17700000">
          <a:off x="9851220"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Cross Entropy Loss </a:t>
          </a:r>
          <a14:m xmlns:a14="http://schemas.microsoft.com/office/drawing/2010/main">
            <m:oMath xmlns:m="http://schemas.openxmlformats.org/officeDocument/2006/math">
              <m:r>
                <a:rPr lang="en-GB" sz="2000" i="1" kern="1200" dirty="0" smtClean="0">
                  <a:latin typeface="Cambria Math" panose="02040503050406030204" pitchFamily="18" charset="0"/>
                </a:rPr>
                <m:t>𝐿</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m:t>
              </m:r>
              <m:r>
                <a:rPr lang="en-GB" sz="2000" i="1" kern="1200" dirty="0" smtClean="0">
                  <a:latin typeface="Cambria Math" panose="02040503050406030204" pitchFamily="18" charset="0"/>
                </a:rPr>
                <m:t>𝑌</m:t>
              </m:r>
              <m:r>
                <a:rPr lang="en-GB" sz="2000" i="1" kern="1200" dirty="0" smtClean="0">
                  <a:latin typeface="Cambria Math" panose="02040503050406030204" pitchFamily="18" charset="0"/>
                </a:rPr>
                <m:t>)</m:t>
              </m:r>
            </m:oMath>
          </a14:m>
          <a:endParaRPr lang="en-SG" sz="2000" kern="1200" dirty="0"/>
        </a:p>
      </dsp:txBody>
      <dsp:txXfrm>
        <a:off x="9851220" y="804500"/>
        <a:ext cx="2136911" cy="1029826"/>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29/01/2024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en.wikipedia.org/wiki/No_free_lunch_theorem"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www.deeplearning.ai/ai-notes/initialization/index.html"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40.xml"/><Relationship Id="rId4" Type="http://schemas.openxmlformats.org/officeDocument/2006/relationships/diagramQuickStyle" Target="../diagrams/quickStyle4.xml"/><Relationship Id="rId9" Type="http://schemas.openxmlformats.org/officeDocument/2006/relationships/diagramQuickStyle" Target="../diagrams/quickStyle40.xml"/></Relationships>
</file>

<file path=ppt/slides/_rels/slide64.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5.xml"/><Relationship Id="rId7" Type="http://schemas.openxmlformats.org/officeDocument/2006/relationships/diagramData" Target="../diagrams/data5.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1.png"/><Relationship Id="rId5" Type="http://schemas.openxmlformats.org/officeDocument/2006/relationships/diagramColors" Target="../diagrams/colors5.xml"/><Relationship Id="rId10" Type="http://schemas.openxmlformats.org/officeDocument/2006/relationships/diagramColors" Target="../diagrams/colors40.xml"/><Relationship Id="rId4" Type="http://schemas.openxmlformats.org/officeDocument/2006/relationships/diagramQuickStyle" Target="../diagrams/quickStyle5.xml"/><Relationship Id="rId9" Type="http://schemas.openxmlformats.org/officeDocument/2006/relationships/diagramQuickStyle" Target="../diagrams/quickStyle40.xml"/></Relationships>
</file>

<file path=ppt/slides/_rels/slide65.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61.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scholar.google.com/citations?user=WLN3QrAAAAAJ&amp;hl=fr" TargetMode="External"/><Relationship Id="rId2" Type="http://schemas.openxmlformats.org/officeDocument/2006/relationships/hyperlink" Target="http://yann.lecun.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kukA0LcAAAAJ&amp;hl=fr" TargetMode="External"/><Relationship Id="rId4" Type="http://schemas.openxmlformats.org/officeDocument/2006/relationships/hyperlink" Target="https://yoshuabengio.org/"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scholar.google.com/citations?user=DhtAFkwAAAAJ&amp;hl=en" TargetMode="External"/><Relationship Id="rId2" Type="http://schemas.openxmlformats.org/officeDocument/2006/relationships/hyperlink" Target="https://scholar.google.com/citations?user=_WnkXlkAAAAJ&amp;hl=fr"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scholar.google.fr/citations?user=kbN88gsAAAAJ&amp;hl=fr" TargetMode="External"/><Relationship Id="rId2" Type="http://schemas.openxmlformats.org/officeDocument/2006/relationships/hyperlink" Target="https://leon.bottou.org/" TargetMode="External"/><Relationship Id="rId1" Type="http://schemas.openxmlformats.org/officeDocument/2006/relationships/slideLayout" Target="../slideLayouts/slideLayout2.xml"/><Relationship Id="rId5" Type="http://schemas.openxmlformats.org/officeDocument/2006/relationships/hyperlink" Target="https://twitter.com/MetaAI?ref_src=twsrc%5Egoogle%7Ctwcamp%5Eserp%7Ctwgr%5Eauthor" TargetMode="External"/><Relationship Id="rId4" Type="http://schemas.openxmlformats.org/officeDocument/2006/relationships/hyperlink" Target="https://ai.facebook.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W2-S1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a:t>
            </a:r>
            <a:endParaRPr lang="en-SG" dirty="0"/>
          </a:p>
        </p:txBody>
      </p:sp>
      <p:graphicFrame>
        <p:nvGraphicFramePr>
          <p:cNvPr id="5" name="Diagram 4">
            <a:extLst>
              <a:ext uri="{FF2B5EF4-FFF2-40B4-BE49-F238E27FC236}">
                <a16:creationId xmlns:a16="http://schemas.microsoft.com/office/drawing/2014/main" id="{D6FC43D2-A6C5-56A8-0B4C-9F34776FA5F0}"/>
              </a:ext>
            </a:extLst>
          </p:cNvPr>
          <p:cNvGraphicFramePr/>
          <p:nvPr>
            <p:extLst>
              <p:ext uri="{D42A27DB-BD31-4B8C-83A1-F6EECF244321}">
                <p14:modId xmlns:p14="http://schemas.microsoft.com/office/powerpoint/2010/main" val="3311621925"/>
              </p:ext>
            </p:extLst>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25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3" y="365125"/>
            <a:ext cx="4012163" cy="6203626"/>
          </a:xfrm>
        </p:spPr>
        <p:txBody>
          <a:bodyPr>
            <a:normAutofit/>
          </a:bodyPr>
          <a:lstStyle/>
          <a:p>
            <a:r>
              <a:rPr lang="en-GB" dirty="0"/>
              <a:t>Made that iterative process a trainer method for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pic>
        <p:nvPicPr>
          <p:cNvPr id="2" name="Picture 1">
            <a:extLst>
              <a:ext uri="{FF2B5EF4-FFF2-40B4-BE49-F238E27FC236}">
                <a16:creationId xmlns:a16="http://schemas.microsoft.com/office/drawing/2014/main" id="{6CEB1BB5-335B-8F92-B23C-95DB78B9A2F6}"/>
              </a:ext>
            </a:extLst>
          </p:cNvPr>
          <p:cNvPicPr>
            <a:picLocks noChangeAspect="1"/>
          </p:cNvPicPr>
          <p:nvPr/>
        </p:nvPicPr>
        <p:blipFill rotWithShape="1">
          <a:blip r:embed="rId3"/>
          <a:srcRect r="51042"/>
          <a:stretch/>
        </p:blipFill>
        <p:spPr>
          <a:xfrm>
            <a:off x="5911766" y="2492208"/>
            <a:ext cx="5542815" cy="4110153"/>
          </a:xfrm>
          <a:prstGeom prst="rect">
            <a:avLst/>
          </a:prstGeom>
        </p:spPr>
      </p:pic>
    </p:spTree>
    <p:extLst>
      <p:ext uri="{BB962C8B-B14F-4D97-AF65-F5344CB8AC3E}">
        <p14:creationId xmlns:p14="http://schemas.microsoft.com/office/powerpoint/2010/main" val="2134879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A bad initialization?</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lstStyle/>
          <a:p>
            <a:pPr marL="0" indent="0">
              <a:buNone/>
            </a:pPr>
            <a:r>
              <a:rPr lang="en-GB" dirty="0"/>
              <a:t>In our previous version of the model, we initialized our parameters randomly.</a:t>
            </a:r>
          </a:p>
          <a:p>
            <a:r>
              <a:rPr lang="en-GB" dirty="0"/>
              <a:t>While it seemed unimportant, this is actually essential.</a:t>
            </a:r>
          </a:p>
          <a:p>
            <a:r>
              <a:rPr lang="en-GB" b="1" dirty="0"/>
              <a:t>Initializing all parameters as identical constants (e.g. setting all to zeroes) would in fact be a terrible idea.</a:t>
            </a:r>
          </a:p>
          <a:p>
            <a:r>
              <a:rPr lang="en-GB" b="1" dirty="0"/>
              <a:t>But we have to try it at least once to understand why.</a:t>
            </a:r>
            <a:endParaRPr lang="en-SG" b="1" dirty="0"/>
          </a:p>
        </p:txBody>
      </p:sp>
      <p:pic>
        <p:nvPicPr>
          <p:cNvPr id="8" name="Picture 7">
            <a:extLst>
              <a:ext uri="{FF2B5EF4-FFF2-40B4-BE49-F238E27FC236}">
                <a16:creationId xmlns:a16="http://schemas.microsoft.com/office/drawing/2014/main" id="{D85C205C-5C41-45D2-D37B-3AA50CDCD071}"/>
              </a:ext>
            </a:extLst>
          </p:cNvPr>
          <p:cNvPicPr>
            <a:picLocks noChangeAspect="1"/>
          </p:cNvPicPr>
          <p:nvPr/>
        </p:nvPicPr>
        <p:blipFill rotWithShape="1">
          <a:blip r:embed="rId2"/>
          <a:srcRect l="7258"/>
          <a:stretch/>
        </p:blipFill>
        <p:spPr>
          <a:xfrm>
            <a:off x="6316824" y="196827"/>
            <a:ext cx="5875176" cy="2638793"/>
          </a:xfrm>
          <a:prstGeom prst="rect">
            <a:avLst/>
          </a:prstGeom>
        </p:spPr>
      </p:pic>
      <p:pic>
        <p:nvPicPr>
          <p:cNvPr id="10" name="Picture 9">
            <a:extLst>
              <a:ext uri="{FF2B5EF4-FFF2-40B4-BE49-F238E27FC236}">
                <a16:creationId xmlns:a16="http://schemas.microsoft.com/office/drawing/2014/main" id="{F27CBDBD-8075-188E-4999-8ABE9C5EAEBD}"/>
              </a:ext>
            </a:extLst>
          </p:cNvPr>
          <p:cNvPicPr>
            <a:picLocks noChangeAspect="1"/>
          </p:cNvPicPr>
          <p:nvPr/>
        </p:nvPicPr>
        <p:blipFill>
          <a:blip r:embed="rId3"/>
          <a:stretch>
            <a:fillRect/>
          </a:stretch>
        </p:blipFill>
        <p:spPr>
          <a:xfrm>
            <a:off x="6316824" y="3573139"/>
            <a:ext cx="5839640" cy="2772162"/>
          </a:xfrm>
          <a:prstGeom prst="rect">
            <a:avLst/>
          </a:prstGeom>
        </p:spPr>
      </p:pic>
    </p:spTree>
    <p:extLst>
      <p:ext uri="{BB962C8B-B14F-4D97-AF65-F5344CB8AC3E}">
        <p14:creationId xmlns:p14="http://schemas.microsoft.com/office/powerpoint/2010/main" val="2517159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Tree>
    <p:extLst>
      <p:ext uri="{BB962C8B-B14F-4D97-AF65-F5344CB8AC3E}">
        <p14:creationId xmlns:p14="http://schemas.microsoft.com/office/powerpoint/2010/main" val="76119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A3A8F3D7-A140-03C5-564E-61BFE4F64A31}"/>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Tree>
    <p:extLst>
      <p:ext uri="{BB962C8B-B14F-4D97-AF65-F5344CB8AC3E}">
        <p14:creationId xmlns:p14="http://schemas.microsoft.com/office/powerpoint/2010/main" val="258868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8558C9F-CDEF-0096-66E1-DA6654EBF82B}"/>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12" name="TextBox 11">
            <a:extLst>
              <a:ext uri="{FF2B5EF4-FFF2-40B4-BE49-F238E27FC236}">
                <a16:creationId xmlns:a16="http://schemas.microsoft.com/office/drawing/2014/main" id="{149A0558-7D42-D999-BBF8-268A41574A90}"/>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Tree>
    <p:extLst>
      <p:ext uri="{BB962C8B-B14F-4D97-AF65-F5344CB8AC3E}">
        <p14:creationId xmlns:p14="http://schemas.microsoft.com/office/powerpoint/2010/main" val="2022404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7A74864A-098C-B584-4A98-00572716FF46}"/>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4AF72DFE-1E65-16E5-C808-58220A98BD0D}"/>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
        <p:nvSpPr>
          <p:cNvPr id="11" name="Rectangle 10">
            <a:extLst>
              <a:ext uri="{FF2B5EF4-FFF2-40B4-BE49-F238E27FC236}">
                <a16:creationId xmlns:a16="http://schemas.microsoft.com/office/drawing/2014/main" id="{DD191F9B-1B9A-9FA6-75AE-82FF599EF381}"/>
              </a:ext>
            </a:extLst>
          </p:cNvPr>
          <p:cNvSpPr/>
          <p:nvPr/>
        </p:nvSpPr>
        <p:spPr>
          <a:xfrm>
            <a:off x="1991985" y="4948974"/>
            <a:ext cx="4104013" cy="1626879"/>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0EE538A3-E8FC-5540-54AE-917B3895D630}"/>
              </a:ext>
            </a:extLst>
          </p:cNvPr>
          <p:cNvSpPr txBox="1"/>
          <p:nvPr/>
        </p:nvSpPr>
        <p:spPr>
          <a:xfrm>
            <a:off x="6893567" y="5023749"/>
            <a:ext cx="5046387" cy="1477328"/>
          </a:xfrm>
          <a:prstGeom prst="rect">
            <a:avLst/>
          </a:prstGeom>
          <a:noFill/>
        </p:spPr>
        <p:txBody>
          <a:bodyPr wrap="square" rtlCol="0">
            <a:spAutoFit/>
          </a:bodyPr>
          <a:lstStyle/>
          <a:p>
            <a:r>
              <a:rPr lang="en-GB" dirty="0">
                <a:solidFill>
                  <a:srgbClr val="00B050"/>
                </a:solidFill>
              </a:rPr>
              <a:t>Keeps happening without discontinuity no matter the number of iterations…</a:t>
            </a:r>
          </a:p>
          <a:p>
            <a:r>
              <a:rPr lang="en-GB" dirty="0">
                <a:solidFill>
                  <a:srgbClr val="00B050"/>
                </a:solidFill>
              </a:rPr>
              <a:t>This means all the neurons in a given layer are doing the same thing! (a.k.a. </a:t>
            </a:r>
            <a:r>
              <a:rPr lang="en-GB" b="1" u="sng" dirty="0">
                <a:solidFill>
                  <a:srgbClr val="00B050"/>
                </a:solidFill>
              </a:rPr>
              <a:t>symmetry</a:t>
            </a:r>
            <a:r>
              <a:rPr lang="en-GB" dirty="0">
                <a:solidFill>
                  <a:srgbClr val="00B050"/>
                </a:solidFill>
              </a:rPr>
              <a:t> in the neural network)</a:t>
            </a:r>
            <a:endParaRPr lang="en-SG" dirty="0">
              <a:solidFill>
                <a:srgbClr val="00B050"/>
              </a:solidFill>
            </a:endParaRPr>
          </a:p>
        </p:txBody>
      </p:sp>
    </p:spTree>
    <p:extLst>
      <p:ext uri="{BB962C8B-B14F-4D97-AF65-F5344CB8AC3E}">
        <p14:creationId xmlns:p14="http://schemas.microsoft.com/office/powerpoint/2010/main" val="1753207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pic>
        <p:nvPicPr>
          <p:cNvPr id="3" name="Picture 2">
            <a:extLst>
              <a:ext uri="{FF2B5EF4-FFF2-40B4-BE49-F238E27FC236}">
                <a16:creationId xmlns:a16="http://schemas.microsoft.com/office/drawing/2014/main" id="{E71318CB-EBF9-03CD-9864-31A9D989198D}"/>
              </a:ext>
            </a:extLst>
          </p:cNvPr>
          <p:cNvPicPr>
            <a:picLocks noChangeAspect="1"/>
          </p:cNvPicPr>
          <p:nvPr/>
        </p:nvPicPr>
        <p:blipFill>
          <a:blip r:embed="rId2"/>
          <a:stretch>
            <a:fillRect/>
          </a:stretch>
        </p:blipFill>
        <p:spPr>
          <a:xfrm>
            <a:off x="6760063" y="1457883"/>
            <a:ext cx="5268060" cy="4239217"/>
          </a:xfrm>
          <a:prstGeom prst="rect">
            <a:avLst/>
          </a:prstGeom>
        </p:spPr>
      </p:pic>
      <p:sp>
        <p:nvSpPr>
          <p:cNvPr id="7" name="Content Placeholder 4">
            <a:extLst>
              <a:ext uri="{FF2B5EF4-FFF2-40B4-BE49-F238E27FC236}">
                <a16:creationId xmlns:a16="http://schemas.microsoft.com/office/drawing/2014/main" id="{31C4D057-7509-1C70-7D24-D045801CAC61}"/>
              </a:ext>
            </a:extLst>
          </p:cNvPr>
          <p:cNvSpPr>
            <a:spLocks noGrp="1"/>
          </p:cNvSpPr>
          <p:nvPr>
            <p:ph sz="half" idx="1"/>
          </p:nvPr>
        </p:nvSpPr>
        <p:spPr>
          <a:xfrm>
            <a:off x="838199" y="1825624"/>
            <a:ext cx="5334001"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 complex patterns.</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5).</a:t>
            </a:r>
            <a:endParaRPr lang="en-SG" b="1" dirty="0"/>
          </a:p>
        </p:txBody>
      </p:sp>
    </p:spTree>
    <p:extLst>
      <p:ext uri="{BB962C8B-B14F-4D97-AF65-F5344CB8AC3E}">
        <p14:creationId xmlns:p14="http://schemas.microsoft.com/office/powerpoint/2010/main" val="3213143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2" name="Content Placeholder 1">
            <a:extLst>
              <a:ext uri="{FF2B5EF4-FFF2-40B4-BE49-F238E27FC236}">
                <a16:creationId xmlns:a16="http://schemas.microsoft.com/office/drawing/2014/main" id="{F155462C-3DEF-4B5A-AA92-FDAF554521A8}"/>
              </a:ext>
            </a:extLst>
          </p:cNvPr>
          <p:cNvSpPr>
            <a:spLocks noGrp="1"/>
          </p:cNvSpPr>
          <p:nvPr>
            <p:ph sz="half" idx="2"/>
          </p:nvPr>
        </p:nvSpPr>
        <p:spPr>
          <a:xfrm>
            <a:off x="6172199" y="1825624"/>
            <a:ext cx="5855678" cy="5032375"/>
          </a:xfrm>
        </p:spPr>
        <p:txBody>
          <a:bodyPr>
            <a:normAutofit fontScale="92500" lnSpcReduction="10000"/>
          </a:bodyPr>
          <a:lstStyle/>
          <a:p>
            <a:r>
              <a:rPr lang="en-GB" dirty="0"/>
              <a:t>Essentially, this happened because </a:t>
            </a:r>
            <a:r>
              <a:rPr lang="en-GB" b="1" dirty="0"/>
              <a:t>all weights and biases had the same starting point </a:t>
            </a:r>
            <a:r>
              <a:rPr lang="en-GB" dirty="0"/>
              <a:t>(due to the constant initialization).</a:t>
            </a:r>
          </a:p>
          <a:p>
            <a:r>
              <a:rPr lang="en-GB" dirty="0"/>
              <a:t>In other words, all neurons in a layer are doing the same thing!</a:t>
            </a:r>
          </a:p>
          <a:p>
            <a:r>
              <a:rPr lang="en-GB" dirty="0"/>
              <a:t>The backward process then updated the parameters identically, and they end up keeping the same values over the course of training.</a:t>
            </a:r>
          </a:p>
          <a:p>
            <a:r>
              <a:rPr lang="en-GB" b="1" dirty="0"/>
              <a:t>Need to enforce diversity on these parameters from the start! Hence, random initialization.</a:t>
            </a:r>
            <a:endParaRPr lang="en-SG" b="1" dirty="0"/>
          </a:p>
        </p:txBody>
      </p:sp>
      <p:sp>
        <p:nvSpPr>
          <p:cNvPr id="7" name="Content Placeholder 4">
            <a:extLst>
              <a:ext uri="{FF2B5EF4-FFF2-40B4-BE49-F238E27FC236}">
                <a16:creationId xmlns:a16="http://schemas.microsoft.com/office/drawing/2014/main" id="{B82D45ED-0B21-DE4A-FF66-9F997E3A6F54}"/>
              </a:ext>
            </a:extLst>
          </p:cNvPr>
          <p:cNvSpPr>
            <a:spLocks noGrp="1"/>
          </p:cNvSpPr>
          <p:nvPr>
            <p:ph sz="half" idx="1"/>
          </p:nvPr>
        </p:nvSpPr>
        <p:spPr>
          <a:xfrm>
            <a:off x="838199" y="1825624"/>
            <a:ext cx="5334001" cy="5032375"/>
          </a:xfrm>
        </p:spPr>
        <p:txBody>
          <a:bodyPr>
            <a:normAutofit fontScale="92500" lnSpcReduction="10000"/>
          </a:bodyPr>
          <a:lstStyle/>
          <a:p>
            <a:pPr marL="0" indent="0">
              <a:buNone/>
            </a:pPr>
            <a:r>
              <a:rPr lang="en-GB" b="1" dirty="0"/>
              <a:t>Definition (</a:t>
            </a:r>
            <a:r>
              <a:rPr lang="en-GB" b="1" dirty="0">
                <a:solidFill>
                  <a:srgbClr val="00B050"/>
                </a:solidFill>
              </a:rPr>
              <a:t>Symmetry</a:t>
            </a:r>
            <a:r>
              <a:rPr lang="en-GB" b="1" dirty="0"/>
              <a:t>):</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 complex patterns.</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5).</a:t>
            </a:r>
            <a:endParaRPr lang="en-SG" b="1" dirty="0"/>
          </a:p>
        </p:txBody>
      </p:sp>
    </p:spTree>
    <p:extLst>
      <p:ext uri="{BB962C8B-B14F-4D97-AF65-F5344CB8AC3E}">
        <p14:creationId xmlns:p14="http://schemas.microsoft.com/office/powerpoint/2010/main" val="272248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 </a:t>
            </a:r>
            <a:r>
              <a:rPr lang="en-US" dirty="0"/>
              <a:t>in Neural Networks?</a:t>
            </a:r>
            <a:r>
              <a:rPr lang="en-US" b="1" dirty="0"/>
              <a:t>  </a:t>
            </a:r>
            <a:endParaRPr lang="en-US" dirty="0"/>
          </a:p>
          <a:p>
            <a:pPr marL="514350" indent="-514350">
              <a:buFont typeface="+mj-lt"/>
              <a:buAutoNum type="arabicPeriod"/>
            </a:pPr>
            <a:r>
              <a:rPr lang="en-GB" dirty="0"/>
              <a:t>What is </a:t>
            </a:r>
            <a:r>
              <a:rPr lang="en-GB" b="1" dirty="0"/>
              <a:t>symmetry</a:t>
            </a:r>
            <a:r>
              <a:rPr lang="en-GB" dirty="0"/>
              <a:t> in a Neural Network and why is it essential to </a:t>
            </a:r>
            <a:r>
              <a:rPr lang="en-GB" b="1" dirty="0"/>
              <a:t>break</a:t>
            </a:r>
            <a:r>
              <a:rPr lang="en-GB" dirty="0"/>
              <a:t> </a:t>
            </a:r>
            <a:r>
              <a:rPr lang="en-GB" b="1" dirty="0"/>
              <a:t>it</a:t>
            </a:r>
            <a:r>
              <a:rPr lang="en-GB" dirty="0"/>
              <a:t> with proper initializers?</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Why are </a:t>
            </a:r>
            <a:r>
              <a:rPr lang="en-GB" b="1" dirty="0"/>
              <a:t>activation</a:t>
            </a:r>
            <a:r>
              <a:rPr lang="en-GB" dirty="0"/>
              <a:t> </a:t>
            </a:r>
            <a:r>
              <a:rPr lang="en-GB" b="1" dirty="0"/>
              <a:t>functions</a:t>
            </a:r>
            <a:r>
              <a:rPr lang="en-GB" dirty="0"/>
              <a:t> needed in Neural Networks?</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random normal initialization</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random</a:t>
            </a:r>
            <a:r>
              <a:rPr lang="en-GB" b="1" dirty="0"/>
              <a:t> </a:t>
            </a:r>
            <a:r>
              <a:rPr lang="en-GB" b="1" dirty="0">
                <a:solidFill>
                  <a:srgbClr val="00B050"/>
                </a:solidFill>
              </a:rPr>
              <a:t>normal</a:t>
            </a:r>
            <a:r>
              <a:rPr lang="en-GB" b="1" dirty="0"/>
              <a:t> </a:t>
            </a:r>
            <a:r>
              <a:rPr lang="en-GB" b="1" dirty="0">
                <a:solidFill>
                  <a:srgbClr val="00B050"/>
                </a:solidFill>
              </a:rPr>
              <a:t>initialization </a:t>
            </a:r>
            <a:r>
              <a:rPr lang="en-GB" dirty="0"/>
              <a:t>[LeCun1998]</a:t>
            </a:r>
            <a:r>
              <a:rPr lang="en-GB" b="1" dirty="0"/>
              <a:t>):</a:t>
            </a:r>
          </a:p>
          <a:p>
            <a:pPr marL="0" indent="0">
              <a:buNone/>
            </a:pPr>
            <a:r>
              <a:rPr lang="en-GB" dirty="0"/>
              <a:t>The </a:t>
            </a:r>
            <a:r>
              <a:rPr lang="en-GB" b="1" dirty="0">
                <a:solidFill>
                  <a:srgbClr val="00B050"/>
                </a:solidFill>
              </a:rPr>
              <a:t>normal</a:t>
            </a:r>
            <a:r>
              <a:rPr lang="en-GB" dirty="0">
                <a:solidFill>
                  <a:srgbClr val="00B050"/>
                </a:solidFill>
              </a:rPr>
              <a:t> </a:t>
            </a:r>
            <a:r>
              <a:rPr lang="en-GB" b="1" dirty="0">
                <a:solidFill>
                  <a:srgbClr val="00B050"/>
                </a:solidFill>
              </a:rPr>
              <a:t>random</a:t>
            </a:r>
            <a:r>
              <a:rPr lang="en-GB" dirty="0">
                <a:solidFill>
                  <a:srgbClr val="00B050"/>
                </a:solidFill>
              </a:rPr>
              <a:t> </a:t>
            </a:r>
            <a:r>
              <a:rPr lang="en-GB" b="1" dirty="0">
                <a:solidFill>
                  <a:srgbClr val="00B050"/>
                </a:solidFill>
              </a:rPr>
              <a:t>initializer</a:t>
            </a:r>
            <a:r>
              <a:rPr lang="en-GB" dirty="0">
                <a:solidFill>
                  <a:srgbClr val="00B050"/>
                </a:solidFill>
              </a:rPr>
              <a:t> </a:t>
            </a:r>
            <a:r>
              <a:rPr lang="en-GB" dirty="0"/>
              <a:t>will setup </a:t>
            </a:r>
            <a:r>
              <a:rPr lang="en-GB" b="1" dirty="0"/>
              <a:t>parameters</a:t>
            </a:r>
            <a:r>
              <a:rPr lang="en-GB" dirty="0"/>
              <a:t> </a:t>
            </a:r>
            <a:r>
              <a:rPr lang="en-GB" b="1" dirty="0"/>
              <a:t>randomly, </a:t>
            </a:r>
            <a:r>
              <a:rPr lang="en-GB" dirty="0"/>
              <a:t>by</a:t>
            </a:r>
            <a:r>
              <a:rPr lang="en-GB" b="1" dirty="0"/>
              <a:t> </a:t>
            </a:r>
            <a:r>
              <a:rPr lang="en-GB" dirty="0"/>
              <a:t>sampling</a:t>
            </a:r>
            <a:r>
              <a:rPr lang="en-GB" b="1" dirty="0"/>
              <a:t> </a:t>
            </a:r>
            <a:r>
              <a:rPr lang="en-GB" dirty="0"/>
              <a:t>from a </a:t>
            </a:r>
            <a:r>
              <a:rPr lang="en-GB" b="1" dirty="0"/>
              <a:t>normal</a:t>
            </a:r>
            <a:r>
              <a:rPr lang="en-GB" dirty="0"/>
              <a:t> </a:t>
            </a:r>
            <a:r>
              <a:rPr lang="en-GB" b="1" dirty="0"/>
              <a:t>distribution</a:t>
            </a:r>
            <a:r>
              <a:rPr lang="en-GB" dirty="0"/>
              <a:t>, with a </a:t>
            </a:r>
            <a:r>
              <a:rPr lang="en-GB" b="1" dirty="0"/>
              <a:t>mean</a:t>
            </a:r>
            <a:r>
              <a:rPr lang="en-GB" dirty="0"/>
              <a:t> </a:t>
            </a:r>
            <a:r>
              <a:rPr lang="en-GB" b="1" dirty="0"/>
              <a:t>0</a:t>
            </a:r>
            <a:r>
              <a:rPr lang="en-GB" dirty="0"/>
              <a:t> and a </a:t>
            </a:r>
            <a:r>
              <a:rPr lang="en-GB" b="1" dirty="0"/>
              <a:t>standard deviation of 1 </a:t>
            </a:r>
            <a:r>
              <a:rPr lang="en-GB" dirty="0"/>
              <a:t>(or lower).</a:t>
            </a:r>
          </a:p>
          <a:p>
            <a:pPr marL="0" indent="0">
              <a:buNone/>
            </a:pPr>
            <a:r>
              <a:rPr lang="en-GB" dirty="0"/>
              <a:t>This initializer is </a:t>
            </a:r>
            <a:r>
              <a:rPr lang="en-GB" b="1" dirty="0"/>
              <a:t>pretty straightforward </a:t>
            </a:r>
            <a:r>
              <a:rPr lang="en-GB" dirty="0"/>
              <a:t>but can lead to </a:t>
            </a:r>
            <a:r>
              <a:rPr lang="en-GB" b="1" dirty="0"/>
              <a:t>slow convergence or even divergence as the network gets deeper</a:t>
            </a:r>
            <a:r>
              <a:rPr lang="en-GB" dirty="0"/>
              <a:t>.</a:t>
            </a:r>
            <a:endParaRPr lang="en-SG" dirty="0"/>
          </a:p>
        </p:txBody>
      </p:sp>
      <p:pic>
        <p:nvPicPr>
          <p:cNvPr id="8" name="Picture 7">
            <a:extLst>
              <a:ext uri="{FF2B5EF4-FFF2-40B4-BE49-F238E27FC236}">
                <a16:creationId xmlns:a16="http://schemas.microsoft.com/office/drawing/2014/main" id="{63535244-B67A-4495-60F1-122BECDBD2A9}"/>
              </a:ext>
            </a:extLst>
          </p:cNvPr>
          <p:cNvPicPr>
            <a:picLocks noChangeAspect="1"/>
          </p:cNvPicPr>
          <p:nvPr/>
        </p:nvPicPr>
        <p:blipFill>
          <a:blip r:embed="rId2"/>
          <a:stretch>
            <a:fillRect/>
          </a:stretch>
        </p:blipFill>
        <p:spPr>
          <a:xfrm>
            <a:off x="1950584" y="4860279"/>
            <a:ext cx="8120389" cy="1632596"/>
          </a:xfrm>
          <a:prstGeom prst="rect">
            <a:avLst/>
          </a:prstGeom>
        </p:spPr>
      </p:pic>
    </p:spTree>
    <p:extLst>
      <p:ext uri="{BB962C8B-B14F-4D97-AF65-F5344CB8AC3E}">
        <p14:creationId xmlns:p14="http://schemas.microsoft.com/office/powerpoint/2010/main" val="413721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C3C8-8A51-B273-66E0-DC4571A6AA56}"/>
              </a:ext>
            </a:extLst>
          </p:cNvPr>
          <p:cNvSpPr>
            <a:spLocks noGrp="1"/>
          </p:cNvSpPr>
          <p:nvPr>
            <p:ph type="title"/>
          </p:nvPr>
        </p:nvSpPr>
        <p:spPr/>
        <p:txBody>
          <a:bodyPr/>
          <a:lstStyle/>
          <a:p>
            <a:r>
              <a:rPr lang="en-GB" dirty="0"/>
              <a:t>Using a random initialization is just better</a:t>
            </a:r>
            <a:endParaRPr lang="en-SG" dirty="0"/>
          </a:p>
        </p:txBody>
      </p:sp>
      <p:pic>
        <p:nvPicPr>
          <p:cNvPr id="5" name="Picture 4">
            <a:extLst>
              <a:ext uri="{FF2B5EF4-FFF2-40B4-BE49-F238E27FC236}">
                <a16:creationId xmlns:a16="http://schemas.microsoft.com/office/drawing/2014/main" id="{1F8FE79F-2E5A-D555-DA00-852D5A62A334}"/>
              </a:ext>
            </a:extLst>
          </p:cNvPr>
          <p:cNvPicPr>
            <a:picLocks noChangeAspect="1"/>
          </p:cNvPicPr>
          <p:nvPr/>
        </p:nvPicPr>
        <p:blipFill>
          <a:blip r:embed="rId2"/>
          <a:stretch>
            <a:fillRect/>
          </a:stretch>
        </p:blipFill>
        <p:spPr>
          <a:xfrm>
            <a:off x="2005630" y="1580787"/>
            <a:ext cx="8180739" cy="5277213"/>
          </a:xfrm>
          <a:prstGeom prst="rect">
            <a:avLst/>
          </a:prstGeom>
        </p:spPr>
      </p:pic>
    </p:spTree>
    <p:extLst>
      <p:ext uri="{BB962C8B-B14F-4D97-AF65-F5344CB8AC3E}">
        <p14:creationId xmlns:p14="http://schemas.microsoft.com/office/powerpoint/2010/main" val="333617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Xavier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Xavier initialization </a:t>
                </a:r>
                <a:r>
                  <a:rPr lang="en-GB" dirty="0"/>
                  <a:t>[Glorot2010]</a:t>
                </a:r>
                <a:r>
                  <a:rPr lang="en-GB" b="1" dirty="0"/>
                  <a:t>):</a:t>
                </a:r>
              </a:p>
              <a:p>
                <a:pPr marL="0" indent="0">
                  <a:buNone/>
                </a:pPr>
                <a:r>
                  <a:rPr lang="en-GB" dirty="0"/>
                  <a:t>The </a:t>
                </a:r>
                <a:r>
                  <a:rPr lang="en-GB" b="1" dirty="0">
                    <a:solidFill>
                      <a:srgbClr val="00B050"/>
                    </a:solidFill>
                  </a:rPr>
                  <a:t>Xavier initializer </a:t>
                </a:r>
                <a:r>
                  <a:rPr lang="en-GB" dirty="0"/>
                  <a:t>is based on a </a:t>
                </a:r>
                <a:r>
                  <a:rPr lang="en-GB" b="1" dirty="0"/>
                  <a:t>Gaussian distribution</a:t>
                </a:r>
                <a:r>
                  <a:rPr lang="en-GB" dirty="0"/>
                  <a:t>, with parameters initialized to zero-mean and a </a:t>
                </a:r>
                <a:r>
                  <a:rPr lang="en-GB" b="1" dirty="0"/>
                  <a:t>variance</a:t>
                </a:r>
                <a:r>
                  <a:rPr lang="en-GB" dirty="0"/>
                  <a:t> adjusted to the number of input/output parameters of the NN </a:t>
                </a:r>
                <a:r>
                  <a:rPr lang="en-GB" b="1" dirty="0"/>
                  <a:t>(e.g.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𝟐</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𝒙</m:t>
                            </m:r>
                          </m:sub>
                        </m:sSub>
                        <m:r>
                          <a:rPr lang="en-GB" b="1" i="1" dirty="0" err="1"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𝒚</m:t>
                            </m:r>
                          </m:sub>
                        </m:sSub>
                      </m:den>
                    </m:f>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i="1" dirty="0">
                            <a:latin typeface="Cambria Math" panose="02040503050406030204" pitchFamily="18" charset="0"/>
                          </a:rPr>
                          <m:t>𝑥</m:t>
                        </m:r>
                      </m:sub>
                    </m:sSub>
                  </m:oMath>
                </a14:m>
                <a:r>
                  <a:rPr lang="en-GB" dirty="0"/>
                  <a:t> being the input size 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𝑦</m:t>
                        </m:r>
                      </m:sub>
                    </m:sSub>
                  </m:oMath>
                </a14:m>
                <a:r>
                  <a:rPr lang="en-GB" dirty="0"/>
                  <a:t> the output size).</a:t>
                </a:r>
              </a:p>
              <a:p>
                <a:pPr marL="0" indent="0">
                  <a:buNone/>
                </a:pPr>
                <a:r>
                  <a:rPr lang="en-GB" dirty="0"/>
                  <a:t>It is </a:t>
                </a:r>
                <a:r>
                  <a:rPr lang="en-GB" b="1" dirty="0"/>
                  <a:t>an overall good initializer for most architectures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7E6DA679-C22B-C48B-C2AB-7034CB24B806}"/>
              </a:ext>
            </a:extLst>
          </p:cNvPr>
          <p:cNvPicPr>
            <a:picLocks noChangeAspect="1"/>
          </p:cNvPicPr>
          <p:nvPr/>
        </p:nvPicPr>
        <p:blipFill>
          <a:blip r:embed="rId3"/>
          <a:stretch>
            <a:fillRect/>
          </a:stretch>
        </p:blipFill>
        <p:spPr>
          <a:xfrm>
            <a:off x="2279838" y="5028992"/>
            <a:ext cx="7632324" cy="1829008"/>
          </a:xfrm>
          <a:prstGeom prst="rect">
            <a:avLst/>
          </a:prstGeom>
        </p:spPr>
      </p:pic>
    </p:spTree>
    <p:extLst>
      <p:ext uri="{BB962C8B-B14F-4D97-AF65-F5344CB8AC3E}">
        <p14:creationId xmlns:p14="http://schemas.microsoft.com/office/powerpoint/2010/main" val="2692074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a:t>
            </a:r>
          </a:p>
          <a:p>
            <a:r>
              <a:rPr lang="en-GB" dirty="0" err="1"/>
              <a:t>Glorot</a:t>
            </a:r>
            <a:r>
              <a:rPr lang="en-GB" dirty="0"/>
              <a:t> proposed more initializations, same for He,</a:t>
            </a:r>
          </a:p>
          <a:p>
            <a:r>
              <a:rPr lang="en-GB" dirty="0"/>
              <a:t>Orthogonal initializations are sometimes useful but rare,</a:t>
            </a:r>
          </a:p>
          <a:p>
            <a:r>
              <a:rPr lang="en-GB" dirty="0"/>
              <a:t>Etc.</a:t>
            </a:r>
            <a:endParaRPr lang="en-SG" dirty="0"/>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SG" dirty="0"/>
          </a:p>
          <a:p>
            <a:pPr marL="0" indent="0">
              <a:buNone/>
            </a:pPr>
            <a:r>
              <a:rPr lang="en-SG" dirty="0"/>
              <a:t>(Have a look at bonus slides if curious!)</a:t>
            </a:r>
            <a:endParaRPr lang="en-GB" dirty="0"/>
          </a:p>
          <a:p>
            <a:pPr marL="0" indent="0">
              <a:buNone/>
            </a:pPr>
            <a:endParaRPr lang="en-SG" dirty="0"/>
          </a:p>
        </p:txBody>
      </p:sp>
    </p:spTree>
    <p:extLst>
      <p:ext uri="{BB962C8B-B14F-4D97-AF65-F5344CB8AC3E}">
        <p14:creationId xmlns:p14="http://schemas.microsoft.com/office/powerpoint/2010/main" val="3019639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822354" cy="5032376"/>
          </a:xfrm>
        </p:spPr>
        <p:txBody>
          <a:bodyPr>
            <a:normAutofit/>
          </a:bodyPr>
          <a:lstStyle/>
          <a:p>
            <a:pPr marL="0" indent="0">
              <a:buNone/>
            </a:pPr>
            <a:r>
              <a:rPr lang="en-GB" b="1" dirty="0">
                <a:solidFill>
                  <a:srgbClr val="C00000"/>
                </a:solidFill>
              </a:rPr>
              <a:t>Very important note: What I listed earlier are empirical observations only, certainly not absolute rules.</a:t>
            </a:r>
          </a:p>
          <a:p>
            <a:r>
              <a:rPr lang="en-GB" dirty="0"/>
              <a:t>For this reason, it is a good idea to </a:t>
            </a:r>
            <a:r>
              <a:rPr lang="en-GB" b="1" dirty="0"/>
              <a:t>try a few different initialization techniques and see which one works best </a:t>
            </a:r>
            <a:r>
              <a:rPr lang="en-GB" dirty="0"/>
              <a:t>for your problem.</a:t>
            </a:r>
          </a:p>
          <a:p>
            <a:r>
              <a:rPr lang="en-GB" dirty="0"/>
              <a:t>Some recent research has also suggested that using a combination of different initialization techniques (e.g., Xavier initialization for some layers and He initialization for others) can improve performance.</a:t>
            </a:r>
          </a:p>
          <a:p>
            <a:r>
              <a:rPr lang="en-SG" b="1" dirty="0"/>
              <a:t>Also, careful: </a:t>
            </a:r>
            <a:r>
              <a:rPr lang="en-SG" dirty="0"/>
              <a:t>Every now and then, we get a “smart*ss” claiming to have found a “ground-breaking </a:t>
            </a:r>
            <a:r>
              <a:rPr lang="en-GB" sz="2800" dirty="0"/>
              <a:t>new initializer beating all others”</a:t>
            </a:r>
            <a:r>
              <a:rPr lang="en-SG" dirty="0"/>
              <a:t>.</a:t>
            </a:r>
          </a:p>
          <a:p>
            <a:r>
              <a:rPr lang="en-GB" dirty="0"/>
              <a:t>In reality, there is something that the machine learning community likes to call the </a:t>
            </a:r>
            <a:r>
              <a:rPr lang="en-GB" b="1" dirty="0"/>
              <a:t>“No free lunch theorem“.</a:t>
            </a:r>
            <a:endParaRPr lang="en-GB" dirty="0"/>
          </a:p>
        </p:txBody>
      </p:sp>
    </p:spTree>
    <p:extLst>
      <p:ext uri="{BB962C8B-B14F-4D97-AF65-F5344CB8AC3E}">
        <p14:creationId xmlns:p14="http://schemas.microsoft.com/office/powerpoint/2010/main" val="2973345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a:t>
            </a:r>
            <a:r>
              <a:rPr lang="en-GB" b="1" dirty="0"/>
              <a:t>):</a:t>
            </a:r>
          </a:p>
          <a:p>
            <a:pPr marL="0" indent="0">
              <a:buNone/>
            </a:pPr>
            <a:r>
              <a:rPr lang="en-GB" dirty="0"/>
              <a:t>The </a:t>
            </a:r>
            <a:r>
              <a:rPr lang="en-GB" b="1" dirty="0">
                <a:solidFill>
                  <a:srgbClr val="00B050"/>
                </a:solidFill>
              </a:rPr>
              <a:t>no free lunch (NFL) theorem </a:t>
            </a:r>
            <a:r>
              <a:rPr lang="en-GB" dirty="0"/>
              <a:t>for supervised machine learning is a theorem that essentially implies that </a:t>
            </a:r>
            <a:r>
              <a:rPr lang="en-GB" b="1" dirty="0"/>
              <a:t>no single machine learning algorithm or tool is universally the best-performing algorithm for all problems</a:t>
            </a:r>
            <a:r>
              <a:rPr lang="en-GB" dirty="0"/>
              <a:t>.</a:t>
            </a:r>
          </a:p>
          <a:p>
            <a:pPr marL="0" indent="0">
              <a:buNone/>
            </a:pPr>
            <a:r>
              <a:rPr lang="en-GB" dirty="0"/>
              <a:t>(</a:t>
            </a:r>
            <a:r>
              <a:rPr lang="en-GB" dirty="0">
                <a:hlinkClick r:id="rId2"/>
              </a:rPr>
              <a:t>https://en.wikipedia.org/wiki/No_free_lunch_theorem</a:t>
            </a:r>
            <a:r>
              <a:rPr lang="en-GB" dirty="0"/>
              <a:t>).</a:t>
            </a:r>
          </a:p>
          <a:p>
            <a:pPr marL="0" indent="0">
              <a:buNone/>
            </a:pPr>
            <a:endParaRPr lang="en-GB" b="1" dirty="0"/>
          </a:p>
          <a:p>
            <a:endParaRPr lang="en-GB" dirty="0"/>
          </a:p>
        </p:txBody>
      </p:sp>
      <p:sp>
        <p:nvSpPr>
          <p:cNvPr id="7" name="TextBox 6">
            <a:extLst>
              <a:ext uri="{FF2B5EF4-FFF2-40B4-BE49-F238E27FC236}">
                <a16:creationId xmlns:a16="http://schemas.microsoft.com/office/drawing/2014/main" id="{648D8A51-6157-545F-8895-E79A87FDEE0A}"/>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pic>
        <p:nvPicPr>
          <p:cNvPr id="2" name="Picture 1" descr="Diagram, text&#10;&#10;Description automatically generated">
            <a:extLst>
              <a:ext uri="{FF2B5EF4-FFF2-40B4-BE49-F238E27FC236}">
                <a16:creationId xmlns:a16="http://schemas.microsoft.com/office/drawing/2014/main" id="{793B7BC8-882F-581A-E6FF-F7A614103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Tree>
    <p:extLst>
      <p:ext uri="{BB962C8B-B14F-4D97-AF65-F5344CB8AC3E}">
        <p14:creationId xmlns:p14="http://schemas.microsoft.com/office/powerpoint/2010/main" val="2828335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1</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1</a:t>
            </a:r>
            <a:r>
              <a:rPr lang="en-GB" b="1" dirty="0"/>
              <a:t>):</a:t>
            </a:r>
          </a:p>
          <a:p>
            <a:pPr marL="0" indent="0">
              <a:buNone/>
            </a:pPr>
            <a:r>
              <a:rPr lang="en-GB" dirty="0"/>
              <a:t>The </a:t>
            </a:r>
            <a:r>
              <a:rPr lang="en-GB" b="1" dirty="0">
                <a:solidFill>
                  <a:srgbClr val="00B050"/>
                </a:solidFill>
              </a:rPr>
              <a:t>no free lunch theorem </a:t>
            </a:r>
            <a:r>
              <a:rPr lang="en-GB" dirty="0"/>
              <a:t>then implies that there is </a:t>
            </a:r>
            <a:r>
              <a:rPr lang="en-GB" b="1" dirty="0"/>
              <a:t>no such thing “one initializer that works best for all models and problems”.</a:t>
            </a:r>
            <a:endParaRPr lang="en-GB" dirty="0"/>
          </a:p>
          <a:p>
            <a:pPr marL="0" indent="0">
              <a:buNone/>
            </a:pPr>
            <a:r>
              <a:rPr lang="en-GB" b="1" dirty="0"/>
              <a:t>No choice: </a:t>
            </a:r>
            <a:r>
              <a:rPr lang="en-GB" dirty="0"/>
              <a:t>try some of them and see how it goes!</a:t>
            </a:r>
          </a:p>
          <a:p>
            <a:pPr marL="0" indent="0">
              <a:buNone/>
            </a:pPr>
            <a:r>
              <a:rPr lang="en-GB" dirty="0"/>
              <a:t>(A good read on this matter, also: </a:t>
            </a:r>
            <a:r>
              <a:rPr lang="en-GB" dirty="0">
                <a:hlinkClick r:id="rId2"/>
              </a:rPr>
              <a:t>https://www.deeplearning.ai/ai-notes/initialization/index.html</a:t>
            </a:r>
            <a:r>
              <a:rPr lang="en-GB" dirty="0"/>
              <a:t>)</a:t>
            </a:r>
          </a:p>
          <a:p>
            <a:pPr marL="0" indent="0">
              <a:buNone/>
            </a:pPr>
            <a:endParaRPr lang="en-GB" b="1" dirty="0"/>
          </a:p>
          <a:p>
            <a:endParaRPr lang="en-GB" dirty="0"/>
          </a:p>
        </p:txBody>
      </p:sp>
      <p:pic>
        <p:nvPicPr>
          <p:cNvPr id="2" name="Picture 1" descr="Diagram, text&#10;&#10;Description automatically generated">
            <a:extLst>
              <a:ext uri="{FF2B5EF4-FFF2-40B4-BE49-F238E27FC236}">
                <a16:creationId xmlns:a16="http://schemas.microsoft.com/office/drawing/2014/main" id="{8AAAAB7B-B0FD-9EE8-B9DC-0C8B72706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
        <p:nvSpPr>
          <p:cNvPr id="6" name="TextBox 5">
            <a:extLst>
              <a:ext uri="{FF2B5EF4-FFF2-40B4-BE49-F238E27FC236}">
                <a16:creationId xmlns:a16="http://schemas.microsoft.com/office/drawing/2014/main" id="{179A86A3-4E74-5350-E6AF-11BA7ADF5DD9}"/>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spTree>
    <p:extLst>
      <p:ext uri="{BB962C8B-B14F-4D97-AF65-F5344CB8AC3E}">
        <p14:creationId xmlns:p14="http://schemas.microsoft.com/office/powerpoint/2010/main" val="3664711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FB85-890C-CF06-4293-6A59483322FC}"/>
              </a:ext>
            </a:extLst>
          </p:cNvPr>
          <p:cNvSpPr>
            <a:spLocks noGrp="1"/>
          </p:cNvSpPr>
          <p:nvPr>
            <p:ph type="title"/>
          </p:nvPr>
        </p:nvSpPr>
        <p:spPr/>
        <p:txBody>
          <a:bodyPr/>
          <a:lstStyle/>
          <a:p>
            <a:r>
              <a:rPr lang="en-GB" dirty="0"/>
              <a:t>A weird initializer and a new problem</a:t>
            </a:r>
            <a:endParaRPr lang="en-SG" dirty="0"/>
          </a:p>
        </p:txBody>
      </p:sp>
      <p:sp>
        <p:nvSpPr>
          <p:cNvPr id="3" name="Content Placeholder 2">
            <a:extLst>
              <a:ext uri="{FF2B5EF4-FFF2-40B4-BE49-F238E27FC236}">
                <a16:creationId xmlns:a16="http://schemas.microsoft.com/office/drawing/2014/main" id="{039E8209-3BE5-7E9D-E54E-A7C1CF1222EE}"/>
              </a:ext>
            </a:extLst>
          </p:cNvPr>
          <p:cNvSpPr>
            <a:spLocks noGrp="1"/>
          </p:cNvSpPr>
          <p:nvPr>
            <p:ph idx="1"/>
          </p:nvPr>
        </p:nvSpPr>
        <p:spPr/>
        <p:txBody>
          <a:bodyPr/>
          <a:lstStyle/>
          <a:p>
            <a:pPr marL="0" indent="0">
              <a:buNone/>
            </a:pPr>
            <a:r>
              <a:rPr lang="en-GB" b="1" dirty="0"/>
              <a:t>Definition (our custom </a:t>
            </a:r>
            <a:r>
              <a:rPr lang="en-GB" b="1" dirty="0">
                <a:solidFill>
                  <a:srgbClr val="00B050"/>
                </a:solidFill>
              </a:rPr>
              <a:t>“weird” initializer</a:t>
            </a:r>
            <a:r>
              <a:rPr lang="en-GB" b="1" dirty="0"/>
              <a:t>):</a:t>
            </a:r>
          </a:p>
          <a:p>
            <a:pPr marL="0" indent="0">
              <a:buNone/>
            </a:pPr>
            <a:r>
              <a:rPr lang="en-GB" dirty="0"/>
              <a:t>Let us consider the </a:t>
            </a:r>
            <a:r>
              <a:rPr lang="en-GB" b="1" dirty="0">
                <a:solidFill>
                  <a:srgbClr val="00B050"/>
                </a:solidFill>
              </a:rPr>
              <a:t>“weird” initializer </a:t>
            </a:r>
            <a:r>
              <a:rPr lang="en-GB" dirty="0"/>
              <a:t>below. It uses a </a:t>
            </a:r>
            <a:r>
              <a:rPr lang="en-GB" b="1" dirty="0"/>
              <a:t>random uniform distribution</a:t>
            </a:r>
            <a:r>
              <a:rPr lang="en-GB" dirty="0"/>
              <a:t>, </a:t>
            </a:r>
            <a:r>
              <a:rPr lang="en-GB" b="1" dirty="0"/>
              <a:t>scaling parameters based on the input and output sizes</a:t>
            </a:r>
            <a:r>
              <a:rPr lang="en-GB" dirty="0"/>
              <a:t>, like in Xavier.</a:t>
            </a:r>
          </a:p>
          <a:p>
            <a:pPr marL="0" indent="0">
              <a:buNone/>
            </a:pPr>
            <a:r>
              <a:rPr lang="en-GB" dirty="0"/>
              <a:t>We could in fact see this as a </a:t>
            </a:r>
            <a:r>
              <a:rPr lang="en-GB" b="1" dirty="0"/>
              <a:t>random uniform variation of Xavier</a:t>
            </a:r>
            <a:r>
              <a:rPr lang="en-GB" dirty="0"/>
              <a:t>.</a:t>
            </a:r>
          </a:p>
          <a:p>
            <a:pPr marL="0" indent="0">
              <a:buNone/>
            </a:pPr>
            <a:r>
              <a:rPr lang="en-GB" dirty="0"/>
              <a:t>And yet, when we use it, something weird happens.</a:t>
            </a:r>
          </a:p>
          <a:p>
            <a:pPr marL="0" indent="0">
              <a:buNone/>
            </a:pPr>
            <a:r>
              <a:rPr lang="en-GB" dirty="0"/>
              <a:t> </a:t>
            </a:r>
            <a:endParaRPr lang="en-SG" dirty="0"/>
          </a:p>
        </p:txBody>
      </p:sp>
      <p:pic>
        <p:nvPicPr>
          <p:cNvPr id="5" name="Picture 4">
            <a:extLst>
              <a:ext uri="{FF2B5EF4-FFF2-40B4-BE49-F238E27FC236}">
                <a16:creationId xmlns:a16="http://schemas.microsoft.com/office/drawing/2014/main" id="{CCD3D63F-B09C-5C9E-28E2-AE99CA93D4A0}"/>
              </a:ext>
            </a:extLst>
          </p:cNvPr>
          <p:cNvPicPr>
            <a:picLocks noChangeAspect="1"/>
          </p:cNvPicPr>
          <p:nvPr/>
        </p:nvPicPr>
        <p:blipFill>
          <a:blip r:embed="rId2"/>
          <a:stretch>
            <a:fillRect/>
          </a:stretch>
        </p:blipFill>
        <p:spPr>
          <a:xfrm>
            <a:off x="1721020" y="4932344"/>
            <a:ext cx="8749959" cy="1655069"/>
          </a:xfrm>
          <a:prstGeom prst="rect">
            <a:avLst/>
          </a:prstGeom>
        </p:spPr>
      </p:pic>
    </p:spTree>
    <p:extLst>
      <p:ext uri="{BB962C8B-B14F-4D97-AF65-F5344CB8AC3E}">
        <p14:creationId xmlns:p14="http://schemas.microsoft.com/office/powerpoint/2010/main" val="2947484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91CCFA-1F42-5501-E7E9-5580E92B4B82}"/>
              </a:ext>
            </a:extLst>
          </p:cNvPr>
          <p:cNvPicPr>
            <a:picLocks noChangeAspect="1"/>
          </p:cNvPicPr>
          <p:nvPr/>
        </p:nvPicPr>
        <p:blipFill>
          <a:blip r:embed="rId2"/>
          <a:stretch>
            <a:fillRect/>
          </a:stretch>
        </p:blipFill>
        <p:spPr>
          <a:xfrm>
            <a:off x="786243" y="253403"/>
            <a:ext cx="10755970" cy="6240703"/>
          </a:xfrm>
          <a:prstGeom prst="rect">
            <a:avLst/>
          </a:prstGeom>
        </p:spPr>
      </p:pic>
      <p:sp>
        <p:nvSpPr>
          <p:cNvPr id="6" name="Rectangle 5">
            <a:extLst>
              <a:ext uri="{FF2B5EF4-FFF2-40B4-BE49-F238E27FC236}">
                <a16:creationId xmlns:a16="http://schemas.microsoft.com/office/drawing/2014/main" id="{2F4AD158-7D5E-1015-C387-0AE1C10AFA03}"/>
              </a:ext>
            </a:extLst>
          </p:cNvPr>
          <p:cNvSpPr/>
          <p:nvPr/>
        </p:nvSpPr>
        <p:spPr>
          <a:xfrm>
            <a:off x="875324" y="6124774"/>
            <a:ext cx="4611076"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FE76E93B-C174-ABC8-A6FE-29540C96E6EB}"/>
              </a:ext>
            </a:extLst>
          </p:cNvPr>
          <p:cNvSpPr txBox="1"/>
          <p:nvPr/>
        </p:nvSpPr>
        <p:spPr>
          <a:xfrm>
            <a:off x="6708269" y="4546066"/>
            <a:ext cx="4461917" cy="523220"/>
          </a:xfrm>
          <a:prstGeom prst="rect">
            <a:avLst/>
          </a:prstGeom>
          <a:noFill/>
        </p:spPr>
        <p:txBody>
          <a:bodyPr wrap="square" rtlCol="0">
            <a:spAutoFit/>
          </a:bodyPr>
          <a:lstStyle/>
          <a:p>
            <a:r>
              <a:rPr lang="en-GB" sz="2800" dirty="0">
                <a:solidFill>
                  <a:schemeClr val="accent2"/>
                </a:solidFill>
              </a:rPr>
              <a:t>Wow, that’s a big loss value!?</a:t>
            </a:r>
            <a:endParaRPr lang="en-SG" sz="2800" dirty="0">
              <a:solidFill>
                <a:schemeClr val="accent2"/>
              </a:solidFill>
            </a:endParaRPr>
          </a:p>
        </p:txBody>
      </p:sp>
    </p:spTree>
    <p:extLst>
      <p:ext uri="{BB962C8B-B14F-4D97-AF65-F5344CB8AC3E}">
        <p14:creationId xmlns:p14="http://schemas.microsoft.com/office/powerpoint/2010/main" val="739961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0" y="3655113"/>
            <a:ext cx="7613804" cy="1384995"/>
          </a:xfrm>
          <a:prstGeom prst="rect">
            <a:avLst/>
          </a:prstGeom>
          <a:noFill/>
        </p:spPr>
        <p:txBody>
          <a:bodyPr wrap="square" rtlCol="0">
            <a:spAutoFit/>
          </a:bodyPr>
          <a:lstStyle/>
          <a:p>
            <a:r>
              <a:rPr lang="en-GB" sz="2800" dirty="0">
                <a:solidFill>
                  <a:schemeClr val="accent2"/>
                </a:solidFill>
              </a:rPr>
              <a:t>And after iteration 26, we are getting </a:t>
            </a:r>
            <a:r>
              <a:rPr lang="en-GB" sz="2800" dirty="0" err="1">
                <a:solidFill>
                  <a:schemeClr val="accent2"/>
                </a:solidFill>
              </a:rPr>
              <a:t>NaNs</a:t>
            </a:r>
            <a:r>
              <a:rPr lang="en-GB" sz="2800" dirty="0">
                <a:solidFill>
                  <a:schemeClr val="accent2"/>
                </a:solidFill>
              </a:rPr>
              <a:t> values (Not a Number values) all over the place…?!</a:t>
            </a:r>
          </a:p>
          <a:p>
            <a:r>
              <a:rPr lang="en-GB" sz="2800" dirty="0">
                <a:solidFill>
                  <a:schemeClr val="accent2"/>
                </a:solidFill>
              </a:rPr>
              <a:t>What is going on…?!</a:t>
            </a:r>
            <a:endParaRPr lang="en-SG" sz="2800" dirty="0">
              <a:solidFill>
                <a:schemeClr val="accent2"/>
              </a:solidFill>
            </a:endParaRPr>
          </a:p>
        </p:txBody>
      </p:sp>
    </p:spTree>
    <p:extLst>
      <p:ext uri="{BB962C8B-B14F-4D97-AF65-F5344CB8AC3E}">
        <p14:creationId xmlns:p14="http://schemas.microsoft.com/office/powerpoint/2010/main" val="137045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t>What are typical </a:t>
            </a:r>
            <a:r>
              <a:rPr lang="en-US" b="1" dirty="0"/>
              <a:t>examples</a:t>
            </a:r>
            <a:r>
              <a:rPr lang="en-US" dirty="0"/>
              <a:t> of </a:t>
            </a:r>
            <a:r>
              <a:rPr lang="en-US" b="1" dirty="0"/>
              <a:t>activation</a:t>
            </a:r>
            <a:r>
              <a:rPr lang="en-US" dirty="0"/>
              <a:t> </a:t>
            </a:r>
            <a:r>
              <a:rPr lang="en-US" b="1" dirty="0"/>
              <a:t>functions</a:t>
            </a:r>
            <a:r>
              <a:rPr lang="en-US" dirty="0"/>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A9EE-E5AB-7C1E-3027-EAE381B1A16F}"/>
              </a:ext>
            </a:extLst>
          </p:cNvPr>
          <p:cNvSpPr>
            <a:spLocks noGrp="1"/>
          </p:cNvSpPr>
          <p:nvPr>
            <p:ph type="title"/>
          </p:nvPr>
        </p:nvSpPr>
        <p:spPr/>
        <p:txBody>
          <a:bodyPr/>
          <a:lstStyle/>
          <a:p>
            <a:r>
              <a:rPr lang="en-GB" dirty="0"/>
              <a:t>The exploding gradient problem</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7587BF6-A3C3-923A-CFAC-92467ED1C20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exploding</a:t>
                </a:r>
                <a:r>
                  <a:rPr lang="en-GB" b="1" dirty="0"/>
                  <a:t> </a:t>
                </a:r>
                <a:r>
                  <a:rPr lang="en-GB" b="1" dirty="0">
                    <a:solidFill>
                      <a:srgbClr val="00B050"/>
                    </a:solidFill>
                  </a:rPr>
                  <a:t>gradients</a:t>
                </a:r>
                <a:r>
                  <a:rPr lang="en-GB" b="1" dirty="0"/>
                  <a:t>):</a:t>
                </a:r>
              </a:p>
              <a:p>
                <a:pPr marL="0" indent="0">
                  <a:buNone/>
                </a:pPr>
                <a:r>
                  <a:rPr lang="en-GB" dirty="0"/>
                  <a:t>These </a:t>
                </a:r>
                <a:r>
                  <a:rPr lang="en-GB" b="1" dirty="0" err="1"/>
                  <a:t>NaN</a:t>
                </a:r>
                <a:r>
                  <a:rPr lang="en-GB" dirty="0"/>
                  <a:t> values are a typical symptom for a phenomenon called </a:t>
                </a:r>
                <a:r>
                  <a:rPr lang="en-GB" b="1" dirty="0">
                    <a:solidFill>
                      <a:srgbClr val="00B050"/>
                    </a:solidFill>
                  </a:rPr>
                  <a:t>exploding</a:t>
                </a:r>
                <a:r>
                  <a:rPr lang="en-GB" dirty="0"/>
                  <a:t> </a:t>
                </a:r>
                <a:r>
                  <a:rPr lang="en-GB" b="1" dirty="0">
                    <a:solidFill>
                      <a:srgbClr val="00B050"/>
                    </a:solidFill>
                  </a:rPr>
                  <a:t>gradients</a:t>
                </a:r>
                <a:r>
                  <a:rPr lang="en-GB" dirty="0"/>
                  <a:t>.</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a:t>
                </a:r>
                <a:r>
                  <a:rPr lang="en-GB" b="1" u="sng" dirty="0"/>
                  <a:t>far greater</a:t>
                </a:r>
                <a:r>
                  <a:rPr lang="en-GB" b="1" dirty="0"/>
                  <a:t>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The values will explode to infinity and eventually become </a:t>
                </a:r>
                <a:r>
                  <a:rPr lang="en-GB" dirty="0" err="1"/>
                  <a:t>NaNs</a:t>
                </a:r>
                <a:r>
                  <a:rPr lang="en-GB" dirty="0"/>
                  <a:t>.</a:t>
                </a:r>
                <a:endParaRPr lang="en-SG" dirty="0"/>
              </a:p>
            </p:txBody>
          </p:sp>
        </mc:Choice>
        <mc:Fallback xmlns="">
          <p:sp>
            <p:nvSpPr>
              <p:cNvPr id="4" name="Content Placeholder 3">
                <a:extLst>
                  <a:ext uri="{FF2B5EF4-FFF2-40B4-BE49-F238E27FC236}">
                    <a16:creationId xmlns:a16="http://schemas.microsoft.com/office/drawing/2014/main" id="{B7587BF6-A3C3-923A-CFAC-92467ED1C20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B9408D-F386-3AF2-19A5-5BF432A0AB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with</a:t>
                </a:r>
              </a:p>
              <a:p>
                <a:r>
                  <a:rPr lang="en-GB" dirty="0"/>
                  <a:t> </a:t>
                </a:r>
                <a:r>
                  <a:rPr lang="en-GB" b="1" dirty="0"/>
                  <a:t>unlucky</a:t>
                </a:r>
                <a:r>
                  <a:rPr lang="en-GB" dirty="0"/>
                  <a:t> </a:t>
                </a:r>
                <a:r>
                  <a:rPr lang="en-GB" b="1" dirty="0"/>
                  <a:t>initializations</a:t>
                </a:r>
                <a:r>
                  <a:rPr lang="en-GB" dirty="0"/>
                  <a:t>,</a:t>
                </a:r>
              </a:p>
              <a:p>
                <a:r>
                  <a:rPr lang="en-GB" b="1" dirty="0"/>
                  <a:t>when the learning rate </a:t>
                </a:r>
                <a14:m>
                  <m:oMath xmlns:m="http://schemas.openxmlformats.org/officeDocument/2006/math">
                    <m:r>
                      <a:rPr lang="en-GB" b="1" i="1" smtClean="0">
                        <a:latin typeface="Cambria Math" panose="02040503050406030204" pitchFamily="18" charset="0"/>
                      </a:rPr>
                      <m:t>𝜶</m:t>
                    </m:r>
                  </m:oMath>
                </a14:m>
                <a:r>
                  <a:rPr lang="en-GB" b="1" dirty="0"/>
                  <a:t> is too large for the given parameters</a:t>
                </a:r>
                <a:r>
                  <a:rPr lang="en-GB" dirty="0"/>
                  <a:t>,</a:t>
                </a:r>
              </a:p>
              <a:p>
                <a:r>
                  <a:rPr lang="en-GB" dirty="0"/>
                  <a:t>and sometimes when </a:t>
                </a:r>
                <a:r>
                  <a:rPr lang="en-GB" b="1" dirty="0"/>
                  <a:t>gradients are approximated with formulas that are a bit </a:t>
                </a:r>
                <a:r>
                  <a:rPr lang="en-GB" b="1" dirty="0" err="1"/>
                  <a:t>buggish</a:t>
                </a:r>
                <a:r>
                  <a:rPr lang="en-GB" dirty="0"/>
                  <a:t>…</a:t>
                </a:r>
              </a:p>
              <a:p>
                <a:pPr marL="0" indent="0">
                  <a:buNone/>
                </a:pPr>
                <a:r>
                  <a:rPr lang="en-GB" dirty="0"/>
                  <a:t>In order to avoid this problem, many techniques have been developed (something for later).</a:t>
                </a:r>
                <a:endParaRPr lang="en-SG" dirty="0"/>
              </a:p>
            </p:txBody>
          </p:sp>
        </mc:Choice>
        <mc:Fallback xmlns="">
          <p:sp>
            <p:nvSpPr>
              <p:cNvPr id="5" name="Content Placeholder 4">
                <a:extLst>
                  <a:ext uri="{FF2B5EF4-FFF2-40B4-BE49-F238E27FC236}">
                    <a16:creationId xmlns:a16="http://schemas.microsoft.com/office/drawing/2014/main" id="{1EB9408D-F386-3AF2-19A5-5BF432A0AB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3882"/>
                </a:stretch>
              </a:blipFill>
            </p:spPr>
            <p:txBody>
              <a:bodyPr/>
              <a:lstStyle/>
              <a:p>
                <a:r>
                  <a:rPr lang="en-SG">
                    <a:noFill/>
                  </a:rPr>
                  <a:t> </a:t>
                </a:r>
              </a:p>
            </p:txBody>
          </p:sp>
        </mc:Fallback>
      </mc:AlternateContent>
    </p:spTree>
    <p:extLst>
      <p:ext uri="{BB962C8B-B14F-4D97-AF65-F5344CB8AC3E}">
        <p14:creationId xmlns:p14="http://schemas.microsoft.com/office/powerpoint/2010/main" val="2143533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Unlucky initialization</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Unlucky</a:t>
            </a:r>
            <a:r>
              <a:rPr lang="en-GB" b="1" dirty="0"/>
              <a:t> </a:t>
            </a:r>
            <a:r>
              <a:rPr lang="en-GB" b="1" dirty="0">
                <a:solidFill>
                  <a:srgbClr val="00B050"/>
                </a:solidFill>
              </a:rPr>
              <a:t>Initialization</a:t>
            </a:r>
            <a:r>
              <a:rPr lang="en-GB" b="1" dirty="0"/>
              <a:t>):</a:t>
            </a:r>
          </a:p>
          <a:p>
            <a:pPr marL="0" indent="0">
              <a:buNone/>
            </a:pPr>
            <a:r>
              <a:rPr lang="en-GB" b="1" dirty="0">
                <a:solidFill>
                  <a:srgbClr val="00B050"/>
                </a:solidFill>
              </a:rPr>
              <a:t>Unlucky</a:t>
            </a:r>
            <a:r>
              <a:rPr lang="en-GB" dirty="0"/>
              <a:t> </a:t>
            </a:r>
            <a:r>
              <a:rPr lang="en-GB" b="1" dirty="0">
                <a:solidFill>
                  <a:srgbClr val="00B050"/>
                </a:solidFill>
              </a:rPr>
              <a:t>Initialization</a:t>
            </a:r>
            <a:r>
              <a:rPr lang="en-GB" dirty="0"/>
              <a:t> is a typical example used to describe that a system's behaviour is impossible to predict due to the </a:t>
            </a:r>
            <a:r>
              <a:rPr lang="en-GB" b="1" dirty="0"/>
              <a:t>random impact of its initial conditions</a:t>
            </a:r>
            <a:r>
              <a:rPr lang="en-GB" dirty="0"/>
              <a:t>. </a:t>
            </a:r>
          </a:p>
          <a:p>
            <a:pPr marL="0" indent="0">
              <a:buNone/>
            </a:pPr>
            <a:r>
              <a:rPr lang="en-GB" dirty="0"/>
              <a:t>In some cases, the result of a training will be </a:t>
            </a:r>
            <a:r>
              <a:rPr lang="en-GB" b="1" dirty="0"/>
              <a:t>drastically</a:t>
            </a:r>
            <a:r>
              <a:rPr lang="en-GB" dirty="0"/>
              <a:t> </a:t>
            </a:r>
            <a:r>
              <a:rPr lang="en-GB" b="1" dirty="0"/>
              <a:t>different</a:t>
            </a:r>
            <a:r>
              <a:rPr lang="en-GB" dirty="0"/>
              <a:t> depending on the initial values used, which can lead to </a:t>
            </a:r>
            <a:r>
              <a:rPr lang="en-GB" b="1" dirty="0"/>
              <a:t>vastly different outcomes for your model</a:t>
            </a:r>
            <a:r>
              <a:rPr lang="en-GB" dirty="0"/>
              <a:t>.</a:t>
            </a:r>
            <a:endParaRPr lang="en-SG" dirty="0"/>
          </a:p>
        </p:txBody>
      </p:sp>
      <p:sp>
        <p:nvSpPr>
          <p:cNvPr id="4" name="Content Placeholder 3">
            <a:extLst>
              <a:ext uri="{FF2B5EF4-FFF2-40B4-BE49-F238E27FC236}">
                <a16:creationId xmlns:a16="http://schemas.microsoft.com/office/drawing/2014/main" id="{7A4AB427-F8D7-DB85-4E07-2BF6BB0FE9E9}"/>
              </a:ext>
            </a:extLst>
          </p:cNvPr>
          <p:cNvSpPr>
            <a:spLocks noGrp="1"/>
          </p:cNvSpPr>
          <p:nvPr>
            <p:ph sz="half" idx="2"/>
          </p:nvPr>
        </p:nvSpPr>
        <p:spPr>
          <a:xfrm>
            <a:off x="6172200" y="1825625"/>
            <a:ext cx="5181600" cy="5032374"/>
          </a:xfrm>
        </p:spPr>
        <p:txBody>
          <a:bodyPr>
            <a:normAutofit/>
          </a:bodyPr>
          <a:lstStyle/>
          <a:p>
            <a:pPr marL="0" indent="0">
              <a:buNone/>
            </a:pPr>
            <a:r>
              <a:rPr lang="en-GB" dirty="0"/>
              <a:t>In fact, in our previous “weird” initializer, we can resolve the </a:t>
            </a:r>
            <a:r>
              <a:rPr lang="en-GB" dirty="0" err="1"/>
              <a:t>NaN</a:t>
            </a:r>
            <a:r>
              <a:rPr lang="en-GB" dirty="0"/>
              <a:t> problem…</a:t>
            </a:r>
            <a:br>
              <a:rPr lang="en-GB" dirty="0"/>
            </a:br>
            <a:br>
              <a:rPr lang="en-GB" dirty="0"/>
            </a:br>
            <a:r>
              <a:rPr lang="en-GB" dirty="0"/>
              <a:t>By just using a different seed for the initialization…!</a:t>
            </a:r>
          </a:p>
          <a:p>
            <a:pPr marL="0" indent="0">
              <a:buNone/>
            </a:pPr>
            <a:br>
              <a:rPr lang="en-GB" dirty="0"/>
            </a:br>
            <a:r>
              <a:rPr lang="en-GB" dirty="0"/>
              <a:t>Yup, we just had an </a:t>
            </a:r>
            <a:r>
              <a:rPr lang="en-GB" b="1" dirty="0"/>
              <a:t>unlucky initialization</a:t>
            </a:r>
            <a:r>
              <a:rPr lang="en-GB" dirty="0"/>
              <a:t>, as simple as that!</a:t>
            </a:r>
          </a:p>
          <a:p>
            <a:pPr marL="0" indent="0">
              <a:buNone/>
            </a:pPr>
            <a:r>
              <a:rPr lang="en-GB" i="1" dirty="0"/>
              <a:t>(BTW, that could be an empirical proof that the NFL theorem is indeed true!)</a:t>
            </a:r>
            <a:endParaRPr lang="en-SG" i="1" dirty="0"/>
          </a:p>
        </p:txBody>
      </p:sp>
    </p:spTree>
    <p:extLst>
      <p:ext uri="{BB962C8B-B14F-4D97-AF65-F5344CB8AC3E}">
        <p14:creationId xmlns:p14="http://schemas.microsoft.com/office/powerpoint/2010/main" val="4194419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0" y="3655113"/>
            <a:ext cx="7613804" cy="523220"/>
          </a:xfrm>
          <a:prstGeom prst="rect">
            <a:avLst/>
          </a:prstGeom>
          <a:noFill/>
        </p:spPr>
        <p:txBody>
          <a:bodyPr wrap="square" rtlCol="0">
            <a:spAutoFit/>
          </a:bodyPr>
          <a:lstStyle/>
          <a:p>
            <a:r>
              <a:rPr lang="en-GB" sz="2800" dirty="0">
                <a:solidFill>
                  <a:schemeClr val="accent2"/>
                </a:solidFill>
              </a:rPr>
              <a:t>Seed 37 is an unlucky initialization</a:t>
            </a:r>
            <a:endParaRPr lang="en-SG" sz="2800" dirty="0">
              <a:solidFill>
                <a:schemeClr val="accent2"/>
              </a:solidFill>
            </a:endParaRPr>
          </a:p>
        </p:txBody>
      </p:sp>
      <p:sp>
        <p:nvSpPr>
          <p:cNvPr id="2" name="Rectangle 1">
            <a:extLst>
              <a:ext uri="{FF2B5EF4-FFF2-40B4-BE49-F238E27FC236}">
                <a16:creationId xmlns:a16="http://schemas.microsoft.com/office/drawing/2014/main" id="{F72E0A0E-F080-6054-9E68-EFF2635D9AB9}"/>
              </a:ext>
            </a:extLst>
          </p:cNvPr>
          <p:cNvSpPr/>
          <p:nvPr/>
        </p:nvSpPr>
        <p:spPr>
          <a:xfrm>
            <a:off x="1136355" y="1427728"/>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92889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CAD86-DB4B-89D9-5D1E-578BAA307FAF}"/>
              </a:ext>
            </a:extLst>
          </p:cNvPr>
          <p:cNvPicPr>
            <a:picLocks noChangeAspect="1"/>
          </p:cNvPicPr>
          <p:nvPr/>
        </p:nvPicPr>
        <p:blipFill>
          <a:blip r:embed="rId2"/>
          <a:stretch>
            <a:fillRect/>
          </a:stretch>
        </p:blipFill>
        <p:spPr>
          <a:xfrm>
            <a:off x="1270914" y="337706"/>
            <a:ext cx="9650172" cy="6182588"/>
          </a:xfrm>
          <a:prstGeom prst="rect">
            <a:avLst/>
          </a:prstGeom>
        </p:spPr>
      </p:pic>
      <p:sp>
        <p:nvSpPr>
          <p:cNvPr id="6" name="TextBox 5">
            <a:extLst>
              <a:ext uri="{FF2B5EF4-FFF2-40B4-BE49-F238E27FC236}">
                <a16:creationId xmlns:a16="http://schemas.microsoft.com/office/drawing/2014/main" id="{3496B047-FE4B-02B4-2F6C-F3B2C6307654}"/>
              </a:ext>
            </a:extLst>
          </p:cNvPr>
          <p:cNvSpPr txBox="1"/>
          <p:nvPr/>
        </p:nvSpPr>
        <p:spPr>
          <a:xfrm>
            <a:off x="7416799" y="3655113"/>
            <a:ext cx="3529431" cy="954107"/>
          </a:xfrm>
          <a:prstGeom prst="rect">
            <a:avLst/>
          </a:prstGeom>
          <a:noFill/>
        </p:spPr>
        <p:txBody>
          <a:bodyPr wrap="square" rtlCol="0">
            <a:spAutoFit/>
          </a:bodyPr>
          <a:lstStyle/>
          <a:p>
            <a:r>
              <a:rPr lang="en-GB" sz="2800" dirty="0">
                <a:solidFill>
                  <a:schemeClr val="accent2"/>
                </a:solidFill>
              </a:rPr>
              <a:t>Different seed…</a:t>
            </a:r>
          </a:p>
          <a:p>
            <a:r>
              <a:rPr lang="en-GB" sz="2800" dirty="0">
                <a:solidFill>
                  <a:schemeClr val="accent2"/>
                </a:solidFill>
              </a:rPr>
              <a:t>Now that works?!</a:t>
            </a:r>
            <a:endParaRPr lang="en-SG" sz="2800" dirty="0">
              <a:solidFill>
                <a:schemeClr val="accent2"/>
              </a:solidFill>
            </a:endParaRPr>
          </a:p>
        </p:txBody>
      </p:sp>
      <p:sp>
        <p:nvSpPr>
          <p:cNvPr id="7" name="Rectangle 6">
            <a:extLst>
              <a:ext uri="{FF2B5EF4-FFF2-40B4-BE49-F238E27FC236}">
                <a16:creationId xmlns:a16="http://schemas.microsoft.com/office/drawing/2014/main" id="{0CBB97A8-C359-6DD7-31D3-72C2EF806F40}"/>
              </a:ext>
            </a:extLst>
          </p:cNvPr>
          <p:cNvSpPr/>
          <p:nvPr/>
        </p:nvSpPr>
        <p:spPr>
          <a:xfrm>
            <a:off x="1245770" y="1341759"/>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71053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Learning rate </a:t>
            </a:r>
            <a:r>
              <a:rPr lang="en-GB" b="1" dirty="0" err="1">
                <a:solidFill>
                  <a:srgbClr val="00B050"/>
                </a:solidFill>
              </a:rPr>
              <a:t>tradeoff</a:t>
            </a:r>
            <a:r>
              <a:rPr lang="en-GB" b="1" dirty="0"/>
              <a:t>):</a:t>
            </a:r>
          </a:p>
          <a:p>
            <a:pPr marL="0" indent="0">
              <a:buNone/>
            </a:pPr>
            <a:r>
              <a:rPr lang="en-GB" dirty="0"/>
              <a:t>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which controls the step size taken by the algorithm in order to minimize the loss function during training.</a:t>
            </a:r>
          </a:p>
          <a:p>
            <a:r>
              <a:rPr lang="en-GB" dirty="0"/>
              <a:t>If the </a:t>
            </a:r>
            <a:r>
              <a:rPr lang="en-GB" b="1" dirty="0"/>
              <a:t>learning rate is too small</a:t>
            </a:r>
            <a:r>
              <a:rPr lang="en-GB" dirty="0"/>
              <a:t>, the algorithm will </a:t>
            </a:r>
            <a:r>
              <a:rPr lang="en-GB" b="1" dirty="0"/>
              <a:t>take</a:t>
            </a:r>
            <a:r>
              <a:rPr lang="en-GB" dirty="0"/>
              <a:t> </a:t>
            </a:r>
            <a:r>
              <a:rPr lang="en-GB" b="1" dirty="0"/>
              <a:t>longer</a:t>
            </a:r>
            <a:r>
              <a:rPr lang="en-GB" dirty="0"/>
              <a:t> </a:t>
            </a:r>
            <a:r>
              <a:rPr lang="en-GB" b="1" dirty="0"/>
              <a:t>to</a:t>
            </a:r>
            <a:r>
              <a:rPr lang="en-GB" dirty="0"/>
              <a:t> </a:t>
            </a:r>
            <a:r>
              <a:rPr lang="en-GB" b="1" dirty="0"/>
              <a:t>converge</a:t>
            </a:r>
            <a:r>
              <a:rPr lang="en-GB" dirty="0"/>
              <a:t>, but it can also prevent overshooting the global minimum. It might, however, lead to being stuck in non-optimum local minima.</a:t>
            </a:r>
          </a:p>
          <a:p>
            <a:r>
              <a:rPr lang="en-GB" dirty="0"/>
              <a:t>If the </a:t>
            </a:r>
            <a:r>
              <a:rPr lang="en-GB" b="1" dirty="0"/>
              <a:t>learning rate is too high</a:t>
            </a:r>
            <a:r>
              <a:rPr lang="en-GB" dirty="0"/>
              <a:t>, the algorithm </a:t>
            </a:r>
            <a:r>
              <a:rPr lang="en-GB" b="1" dirty="0"/>
              <a:t>may converge faster</a:t>
            </a:r>
            <a:r>
              <a:rPr lang="en-GB" dirty="0"/>
              <a:t>, but </a:t>
            </a:r>
            <a:r>
              <a:rPr lang="en-GB" b="1" dirty="0"/>
              <a:t>it may lead to exploding gradients</a:t>
            </a:r>
            <a:r>
              <a:rPr lang="en-GB" dirty="0"/>
              <a:t>. </a:t>
            </a:r>
          </a:p>
        </p:txBody>
      </p:sp>
    </p:spTree>
    <p:extLst>
      <p:ext uri="{BB962C8B-B14F-4D97-AF65-F5344CB8AC3E}">
        <p14:creationId xmlns:p14="http://schemas.microsoft.com/office/powerpoint/2010/main" val="1116604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Learning rate </a:t>
            </a:r>
            <a:r>
              <a:rPr lang="en-GB" b="1" dirty="0" err="1">
                <a:solidFill>
                  <a:srgbClr val="00B050"/>
                </a:solidFill>
              </a:rPr>
              <a:t>tradeoff</a:t>
            </a:r>
            <a:r>
              <a:rPr lang="en-GB" b="1" dirty="0"/>
              <a:t>):</a:t>
            </a:r>
          </a:p>
          <a:p>
            <a:pPr marL="0" indent="0">
              <a:buNone/>
            </a:pPr>
            <a:r>
              <a:rPr lang="en-GB" dirty="0"/>
              <a:t>There is therefore a </a:t>
            </a:r>
            <a:r>
              <a:rPr lang="en-GB" b="1" dirty="0" err="1">
                <a:solidFill>
                  <a:srgbClr val="00B050"/>
                </a:solidFill>
              </a:rPr>
              <a:t>tradeoff</a:t>
            </a:r>
            <a:r>
              <a:rPr lang="en-GB" dirty="0"/>
              <a:t> on the deep learning rate, and as in all things with </a:t>
            </a:r>
            <a:r>
              <a:rPr lang="en-GB" dirty="0" err="1"/>
              <a:t>tradeoffs</a:t>
            </a:r>
            <a:r>
              <a:rPr lang="en-GB" dirty="0"/>
              <a:t>, it is about finding the </a:t>
            </a:r>
            <a:r>
              <a:rPr lang="en-GB" b="1" dirty="0"/>
              <a:t>optimal middle ground</a:t>
            </a:r>
            <a:r>
              <a:rPr lang="en-GB" dirty="0"/>
              <a:t>.</a:t>
            </a:r>
          </a:p>
          <a:p>
            <a:endParaRPr lang="en-SG" dirty="0"/>
          </a:p>
        </p:txBody>
      </p:sp>
      <p:graphicFrame>
        <p:nvGraphicFramePr>
          <p:cNvPr id="8" name="Diagram 7">
            <a:extLst>
              <a:ext uri="{FF2B5EF4-FFF2-40B4-BE49-F238E27FC236}">
                <a16:creationId xmlns:a16="http://schemas.microsoft.com/office/drawing/2014/main" id="{E84BC276-639D-F75D-4745-DBA3526EDAAD}"/>
              </a:ext>
            </a:extLst>
          </p:cNvPr>
          <p:cNvGraphicFramePr/>
          <p:nvPr>
            <p:extLst>
              <p:ext uri="{D42A27DB-BD31-4B8C-83A1-F6EECF244321}">
                <p14:modId xmlns:p14="http://schemas.microsoft.com/office/powerpoint/2010/main" val="3050706518"/>
              </p:ext>
            </p:extLst>
          </p:nvPr>
        </p:nvGraphicFramePr>
        <p:xfrm>
          <a:off x="1828800" y="3429000"/>
          <a:ext cx="8799870" cy="3286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995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Triggering an exploding gradient on purpose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And, as a proof of that…</a:t>
                </a:r>
              </a:p>
              <a:p>
                <a:pPr marL="0" indent="0">
                  <a:buNone/>
                </a:pPr>
                <a:r>
                  <a:rPr lang="en-GB" dirty="0"/>
                  <a:t>We can, in fact, </a:t>
                </a:r>
                <a:r>
                  <a:rPr lang="en-GB" b="1" dirty="0"/>
                  <a:t>trigger an exploding gradient problem, on purpose, by setting a very high learning rate value!</a:t>
                </a:r>
              </a:p>
              <a:p>
                <a:pPr marL="0" indent="0">
                  <a:buNone/>
                </a:pPr>
                <a:endParaRPr lang="en-GB" dirty="0"/>
              </a:p>
              <a:p>
                <a:pPr marL="0" indent="0">
                  <a:buNone/>
                </a:pPr>
                <a:r>
                  <a:rPr lang="en-GB" dirty="0"/>
                  <a:t>Let us try a much higher value for the learning rate (e.g. using </a:t>
                </a:r>
                <a14:m>
                  <m:oMath xmlns:m="http://schemas.openxmlformats.org/officeDocument/2006/math">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sup>
                    </m:sSup>
                    <m:r>
                      <a:rPr lang="en-GB" b="0" i="1" smtClean="0">
                        <a:latin typeface="Cambria Math" panose="02040503050406030204" pitchFamily="18" charset="0"/>
                      </a:rPr>
                      <m:t> </m:t>
                    </m:r>
                  </m:oMath>
                </a14:m>
                <a:r>
                  <a:rPr lang="en-SG" dirty="0"/>
                  <a:t>instead of </a:t>
                </a:r>
                <a14:m>
                  <m:oMath xmlns:m="http://schemas.openxmlformats.org/officeDocument/2006/math">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6</m:t>
                        </m:r>
                      </m:sup>
                    </m:sSup>
                  </m:oMath>
                </a14:m>
                <a:r>
                  <a:rPr lang="en-SG" dirty="0"/>
                  <a:t>).</a:t>
                </a:r>
              </a:p>
            </p:txBody>
          </p:sp>
        </mc:Choice>
        <mc:Fallback xmlns="">
          <p:sp>
            <p:nvSpPr>
              <p:cNvPr id="3" name="Content Placeholder 2">
                <a:extLst>
                  <a:ext uri="{FF2B5EF4-FFF2-40B4-BE49-F238E27FC236}">
                    <a16:creationId xmlns:a16="http://schemas.microsoft.com/office/drawing/2014/main" id="{A94B8BB6-D04B-5A34-E313-329C5FD8A72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588"/>
                </a:stretch>
              </a:blipFill>
            </p:spPr>
            <p:txBody>
              <a:bodyPr/>
              <a:lstStyle/>
              <a:p>
                <a:r>
                  <a:rPr lang="en-GB">
                    <a:noFill/>
                  </a:rPr>
                  <a:t> </a:t>
                </a:r>
              </a:p>
            </p:txBody>
          </p:sp>
        </mc:Fallback>
      </mc:AlternateContent>
      <p:pic>
        <p:nvPicPr>
          <p:cNvPr id="8" name="Picture 7" descr="Diagram&#10;&#10;Description automatically generated">
            <a:extLst>
              <a:ext uri="{FF2B5EF4-FFF2-40B4-BE49-F238E27FC236}">
                <a16:creationId xmlns:a16="http://schemas.microsoft.com/office/drawing/2014/main" id="{E082570C-A706-34E0-1D29-8DC25B372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218" y="1690688"/>
            <a:ext cx="4845982" cy="4665306"/>
          </a:xfrm>
          <a:prstGeom prst="rect">
            <a:avLst/>
          </a:prstGeom>
        </p:spPr>
      </p:pic>
    </p:spTree>
    <p:extLst>
      <p:ext uri="{BB962C8B-B14F-4D97-AF65-F5344CB8AC3E}">
        <p14:creationId xmlns:p14="http://schemas.microsoft.com/office/powerpoint/2010/main" val="2464844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89AA-5484-676D-3509-34E562579B9F}"/>
              </a:ext>
            </a:extLst>
          </p:cNvPr>
          <p:cNvPicPr>
            <a:picLocks noChangeAspect="1"/>
          </p:cNvPicPr>
          <p:nvPr/>
        </p:nvPicPr>
        <p:blipFill>
          <a:blip r:embed="rId2"/>
          <a:stretch>
            <a:fillRect/>
          </a:stretch>
        </p:blipFill>
        <p:spPr>
          <a:xfrm>
            <a:off x="1494783" y="247206"/>
            <a:ext cx="9202434" cy="6363588"/>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6822831" y="3537882"/>
            <a:ext cx="4476171" cy="1384995"/>
          </a:xfrm>
          <a:prstGeom prst="rect">
            <a:avLst/>
          </a:prstGeom>
          <a:noFill/>
        </p:spPr>
        <p:txBody>
          <a:bodyPr wrap="square" rtlCol="0">
            <a:spAutoFit/>
          </a:bodyPr>
          <a:lstStyle/>
          <a:p>
            <a:r>
              <a:rPr lang="en-GB" sz="2800" dirty="0">
                <a:solidFill>
                  <a:schemeClr val="accent2"/>
                </a:solidFill>
              </a:rPr>
              <a:t>Normal initialization and low learning rate (1e-6)</a:t>
            </a:r>
          </a:p>
          <a:p>
            <a:r>
              <a:rPr lang="en-GB" sz="2800" dirty="0">
                <a:solidFill>
                  <a:schemeClr val="accent2"/>
                </a:solidFill>
              </a:rPr>
              <a:t>This is fine…</a:t>
            </a:r>
            <a:endParaRPr lang="en-SG" sz="2800" dirty="0">
              <a:solidFill>
                <a:schemeClr val="accent2"/>
              </a:solidFill>
            </a:endParaRPr>
          </a:p>
        </p:txBody>
      </p:sp>
      <p:sp>
        <p:nvSpPr>
          <p:cNvPr id="5" name="Rectangle 4">
            <a:extLst>
              <a:ext uri="{FF2B5EF4-FFF2-40B4-BE49-F238E27FC236}">
                <a16:creationId xmlns:a16="http://schemas.microsoft.com/office/drawing/2014/main" id="{AA933878-6696-05E5-6E37-71288C3EEE93}"/>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1962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C8617-9E53-015A-8692-88273CD90EE2}"/>
              </a:ext>
            </a:extLst>
          </p:cNvPr>
          <p:cNvPicPr>
            <a:picLocks noChangeAspect="1"/>
          </p:cNvPicPr>
          <p:nvPr/>
        </p:nvPicPr>
        <p:blipFill>
          <a:blip r:embed="rId2"/>
          <a:stretch>
            <a:fillRect/>
          </a:stretch>
        </p:blipFill>
        <p:spPr>
          <a:xfrm>
            <a:off x="1561467" y="213864"/>
            <a:ext cx="9069066" cy="6430272"/>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7577840" y="3429000"/>
            <a:ext cx="3052693" cy="1384995"/>
          </a:xfrm>
          <a:prstGeom prst="rect">
            <a:avLst/>
          </a:prstGeom>
          <a:noFill/>
        </p:spPr>
        <p:txBody>
          <a:bodyPr wrap="square" rtlCol="0">
            <a:spAutoFit/>
          </a:bodyPr>
          <a:lstStyle/>
          <a:p>
            <a:r>
              <a:rPr lang="en-GB" sz="2800" dirty="0">
                <a:solidFill>
                  <a:schemeClr val="accent2"/>
                </a:solidFill>
              </a:rPr>
              <a:t>Learning rate too high leads to exploding gradients</a:t>
            </a:r>
            <a:endParaRPr lang="en-SG" sz="2800" dirty="0">
              <a:solidFill>
                <a:schemeClr val="accent2"/>
              </a:solidFill>
            </a:endParaRPr>
          </a:p>
        </p:txBody>
      </p:sp>
      <p:sp>
        <p:nvSpPr>
          <p:cNvPr id="6" name="Rectangle 5">
            <a:extLst>
              <a:ext uri="{FF2B5EF4-FFF2-40B4-BE49-F238E27FC236}">
                <a16:creationId xmlns:a16="http://schemas.microsoft.com/office/drawing/2014/main" id="{457509A6-755B-67B1-D5BB-567167C52606}"/>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46899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2</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2</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such thing as “one value that works for all models” when it comes to hyperparameters such as the learning rate.</a:t>
            </a:r>
          </a:p>
          <a:p>
            <a:pPr marL="0" indent="0">
              <a:buNone/>
            </a:pPr>
            <a:r>
              <a:rPr lang="en-GB" b="1" dirty="0"/>
              <a:t>No choice (again!): </a:t>
            </a:r>
            <a:r>
              <a:rPr lang="en-GB" dirty="0"/>
              <a:t>try some values and see how it goes!</a:t>
            </a:r>
          </a:p>
          <a:p>
            <a:pPr marL="0" indent="0">
              <a:buNone/>
            </a:pPr>
            <a:endParaRPr lang="en-GB" b="1" dirty="0"/>
          </a:p>
          <a:p>
            <a:endParaRPr lang="en-GB" dirty="0"/>
          </a:p>
        </p:txBody>
      </p:sp>
      <p:pic>
        <p:nvPicPr>
          <p:cNvPr id="3" name="Picture 2">
            <a:extLst>
              <a:ext uri="{FF2B5EF4-FFF2-40B4-BE49-F238E27FC236}">
                <a16:creationId xmlns:a16="http://schemas.microsoft.com/office/drawing/2014/main" id="{3C63FF38-A4C6-F36C-00C0-E82E71ED9326}"/>
              </a:ext>
            </a:extLst>
          </p:cNvPr>
          <p:cNvPicPr>
            <a:picLocks noChangeAspect="1"/>
          </p:cNvPicPr>
          <p:nvPr/>
        </p:nvPicPr>
        <p:blipFill>
          <a:blip r:embed="rId2"/>
          <a:stretch>
            <a:fillRect/>
          </a:stretch>
        </p:blipFill>
        <p:spPr>
          <a:xfrm>
            <a:off x="6172202" y="1896197"/>
            <a:ext cx="5925377" cy="3581900"/>
          </a:xfrm>
          <a:prstGeom prst="rect">
            <a:avLst/>
          </a:prstGeom>
        </p:spPr>
      </p:pic>
    </p:spTree>
    <p:extLst>
      <p:ext uri="{BB962C8B-B14F-4D97-AF65-F5344CB8AC3E}">
        <p14:creationId xmlns:p14="http://schemas.microsoft.com/office/powerpoint/2010/main" val="2709894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r>
              <a:rPr lang="en-US"/>
              <a:t>How to decide on </a:t>
            </a:r>
            <a:r>
              <a:rPr lang="en-US" b="1"/>
              <a:t>an appropriate number of layers and neurons</a:t>
            </a:r>
            <a:r>
              <a:rPr lang="en-US"/>
              <a:t>?</a:t>
            </a:r>
          </a:p>
          <a:p>
            <a:pPr marL="514350" indent="-514350">
              <a:buFont typeface="+mj-lt"/>
              <a:buAutoNum type="arabicPeriod" startAt="17"/>
            </a:pPr>
            <a:endParaRPr lang="en-US" dirty="0"/>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About hyperparameters tuning</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Hyperparameters </a:t>
            </a:r>
            <a:r>
              <a:rPr lang="en-GB" b="1" dirty="0"/>
              <a:t>and</a:t>
            </a:r>
            <a:r>
              <a:rPr lang="en-GB" b="1" dirty="0">
                <a:solidFill>
                  <a:srgbClr val="00B050"/>
                </a:solidFill>
              </a:rPr>
              <a:t> 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In fact,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p>
          <a:p>
            <a:endParaRPr lang="en-SG" dirty="0"/>
          </a:p>
          <a:p>
            <a:pPr marL="0" indent="0">
              <a:buNone/>
            </a:pPr>
            <a:endParaRPr lang="en-GB" dirty="0"/>
          </a:p>
        </p:txBody>
      </p:sp>
      <p:sp>
        <p:nvSpPr>
          <p:cNvPr id="4" name="Content Placeholder 3">
            <a:extLst>
              <a:ext uri="{FF2B5EF4-FFF2-40B4-BE49-F238E27FC236}">
                <a16:creationId xmlns:a16="http://schemas.microsoft.com/office/drawing/2014/main" id="{F36265AC-4A95-EBAB-186D-C038C4F2C11F}"/>
              </a:ext>
            </a:extLst>
          </p:cNvPr>
          <p:cNvSpPr>
            <a:spLocks noGrp="1"/>
          </p:cNvSpPr>
          <p:nvPr>
            <p:ph sz="half" idx="2"/>
          </p:nvPr>
        </p:nvSpPr>
        <p:spPr>
          <a:xfrm>
            <a:off x="6172200" y="1825625"/>
            <a:ext cx="5410200" cy="5032374"/>
          </a:xfrm>
        </p:spPr>
        <p:txBody>
          <a:bodyPr>
            <a:normAutofit fontScale="92500" lnSpcReduction="10000"/>
          </a:bodyPr>
          <a:lstStyle/>
          <a:p>
            <a:pPr marL="0" indent="0">
              <a:buNone/>
            </a:pPr>
            <a:r>
              <a:rPr lang="en-GB" dirty="0"/>
              <a:t>For a given model, there could be multiple hyperparameters:</a:t>
            </a:r>
          </a:p>
          <a:p>
            <a:r>
              <a:rPr lang="en-GB" dirty="0"/>
              <a:t>for instance, the </a:t>
            </a:r>
            <a:r>
              <a:rPr lang="en-GB" b="1" dirty="0"/>
              <a:t>lambda</a:t>
            </a:r>
            <a:r>
              <a:rPr lang="en-GB" dirty="0"/>
              <a:t> value in regularization is a hyperparameter…</a:t>
            </a:r>
          </a:p>
          <a:p>
            <a:pPr marL="0" indent="0">
              <a:buNone/>
            </a:pPr>
            <a:r>
              <a:rPr lang="en-GB" dirty="0"/>
              <a:t>But also:</a:t>
            </a:r>
          </a:p>
          <a:p>
            <a:r>
              <a:rPr lang="en-GB" dirty="0"/>
              <a:t>the </a:t>
            </a:r>
            <a:r>
              <a:rPr lang="en-GB" b="1" dirty="0"/>
              <a:t>number of neurons </a:t>
            </a:r>
            <a:r>
              <a:rPr lang="en-GB" dirty="0"/>
              <a:t>used in a given layer,</a:t>
            </a:r>
          </a:p>
          <a:p>
            <a:r>
              <a:rPr lang="en-GB" dirty="0"/>
              <a:t>the </a:t>
            </a:r>
            <a:r>
              <a:rPr lang="en-GB" b="1" dirty="0"/>
              <a:t>number</a:t>
            </a:r>
            <a:r>
              <a:rPr lang="en-GB" dirty="0"/>
              <a:t> </a:t>
            </a:r>
            <a:r>
              <a:rPr lang="en-GB" b="1" dirty="0"/>
              <a:t>of</a:t>
            </a:r>
            <a:r>
              <a:rPr lang="en-GB" dirty="0"/>
              <a:t> </a:t>
            </a:r>
            <a:r>
              <a:rPr lang="en-GB" b="1" dirty="0"/>
              <a:t>layers</a:t>
            </a:r>
            <a:r>
              <a:rPr lang="en-GB" dirty="0"/>
              <a:t> used in the neural network,</a:t>
            </a:r>
          </a:p>
          <a:p>
            <a:r>
              <a:rPr lang="en-GB" dirty="0"/>
              <a:t>the </a:t>
            </a:r>
            <a:r>
              <a:rPr lang="en-GB" b="1" dirty="0"/>
              <a:t>initialization method for parameters</a:t>
            </a:r>
            <a:r>
              <a:rPr lang="en-GB" dirty="0"/>
              <a:t>,</a:t>
            </a:r>
          </a:p>
          <a:p>
            <a:r>
              <a:rPr lang="en-GB" dirty="0"/>
              <a:t>Etc.</a:t>
            </a:r>
          </a:p>
          <a:p>
            <a:pPr marL="0" indent="0">
              <a:buNone/>
            </a:pPr>
            <a:endParaRPr lang="en-GB" dirty="0"/>
          </a:p>
        </p:txBody>
      </p:sp>
    </p:spTree>
    <p:extLst>
      <p:ext uri="{BB962C8B-B14F-4D97-AF65-F5344CB8AC3E}">
        <p14:creationId xmlns:p14="http://schemas.microsoft.com/office/powerpoint/2010/main" val="283574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About hyperparameters tuning</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idx="1"/>
          </p:nvPr>
        </p:nvSpPr>
        <p:spPr/>
        <p:txBody>
          <a:bodyPr>
            <a:normAutofit/>
          </a:bodyPr>
          <a:lstStyle/>
          <a:p>
            <a:pPr marL="0" indent="0">
              <a:buNone/>
            </a:pPr>
            <a:r>
              <a:rPr lang="en-GB" b="1" dirty="0"/>
              <a:t>Note: </a:t>
            </a:r>
            <a:r>
              <a:rPr lang="en-GB" dirty="0"/>
              <a:t>Sadly, that is sometimes all it takes to make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50" y="2752101"/>
            <a:ext cx="4105899" cy="4105899"/>
          </a:xfrm>
          <a:prstGeom prst="rect">
            <a:avLst/>
          </a:prstGeom>
        </p:spPr>
      </p:pic>
    </p:spTree>
    <p:extLst>
      <p:ext uri="{BB962C8B-B14F-4D97-AF65-F5344CB8AC3E}">
        <p14:creationId xmlns:p14="http://schemas.microsoft.com/office/powerpoint/2010/main" val="3709912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Controlling gradients to prevent explosions</a:t>
            </a:r>
            <a:endParaRPr lang="en-SG" dirty="0"/>
          </a:p>
        </p:txBody>
      </p:sp>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Adjusting and trying different values for the learning rate is often good enough to prevent exploding gradients.</a:t>
            </a:r>
          </a:p>
          <a:p>
            <a:pPr marL="0" indent="0">
              <a:buNone/>
            </a:pPr>
            <a:endParaRPr lang="en-GB" dirty="0"/>
          </a:p>
          <a:p>
            <a:pPr marL="0" indent="0">
              <a:buNone/>
            </a:pPr>
            <a:r>
              <a:rPr lang="en-GB" dirty="0"/>
              <a:t>There are also other options, like:</a:t>
            </a:r>
          </a:p>
          <a:p>
            <a:r>
              <a:rPr lang="en-GB" b="1" dirty="0"/>
              <a:t>Downscaling initial parameters values: </a:t>
            </a:r>
            <a:r>
              <a:rPr lang="en-GB" dirty="0"/>
              <a:t>Divide initial parameter values by a certain factor to prevent large initial values on parameters.</a:t>
            </a:r>
          </a:p>
          <a:p>
            <a:endParaRPr lang="en-GB" dirty="0"/>
          </a:p>
        </p:txBody>
      </p:sp>
      <p:sp>
        <p:nvSpPr>
          <p:cNvPr id="4" name="Content Placeholder 3">
            <a:extLst>
              <a:ext uri="{FF2B5EF4-FFF2-40B4-BE49-F238E27FC236}">
                <a16:creationId xmlns:a16="http://schemas.microsoft.com/office/drawing/2014/main" id="{C2EA9E57-1CE4-58BA-21F8-958AC511922C}"/>
              </a:ext>
            </a:extLst>
          </p:cNvPr>
          <p:cNvSpPr>
            <a:spLocks noGrp="1"/>
          </p:cNvSpPr>
          <p:nvPr>
            <p:ph sz="half" idx="2"/>
          </p:nvPr>
        </p:nvSpPr>
        <p:spPr>
          <a:xfrm>
            <a:off x="6172200" y="1825624"/>
            <a:ext cx="5181600" cy="5032375"/>
          </a:xfrm>
        </p:spPr>
        <p:txBody>
          <a:bodyPr>
            <a:normAutofit/>
          </a:bodyPr>
          <a:lstStyle/>
          <a:p>
            <a:r>
              <a:rPr lang="en-GB" b="1" dirty="0"/>
              <a:t>Gradient clipping: </a:t>
            </a:r>
            <a:r>
              <a:rPr lang="en-GB" dirty="0"/>
              <a:t>Set a max value for change on a single iteration and truncate any change that goes above that (to be discussed later).</a:t>
            </a:r>
            <a:endParaRPr lang="en-SG" dirty="0"/>
          </a:p>
          <a:p>
            <a:endParaRPr lang="en-GB" dirty="0"/>
          </a:p>
          <a:p>
            <a:r>
              <a:rPr lang="en-GB" b="1" dirty="0"/>
              <a:t>Time evolution on learning rate: </a:t>
            </a:r>
            <a:r>
              <a:rPr lang="en-GB" dirty="0"/>
              <a:t>Make the learning rate value change over time, make it large at the beginning and progressively decrease it over iterations (to be discussed later).</a:t>
            </a:r>
            <a:endParaRPr lang="en-SG" dirty="0"/>
          </a:p>
          <a:p>
            <a:endParaRPr lang="en-SG" dirty="0"/>
          </a:p>
        </p:txBody>
      </p:sp>
    </p:spTree>
    <p:extLst>
      <p:ext uri="{BB962C8B-B14F-4D97-AF65-F5344CB8AC3E}">
        <p14:creationId xmlns:p14="http://schemas.microsoft.com/office/powerpoint/2010/main" val="3136411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523220"/>
          </a:xfrm>
          <a:prstGeom prst="rect">
            <a:avLst/>
          </a:prstGeom>
          <a:noFill/>
        </p:spPr>
        <p:txBody>
          <a:bodyPr wrap="square" rtlCol="0">
            <a:spAutoFit/>
          </a:bodyPr>
          <a:lstStyle/>
          <a:p>
            <a:r>
              <a:rPr lang="en-GB" sz="2800" dirty="0">
                <a:solidFill>
                  <a:schemeClr val="accent2"/>
                </a:solidFill>
              </a:rPr>
              <a:t>Back to our first exploding gradient example</a:t>
            </a:r>
            <a:endParaRPr lang="en-SG" sz="2800" dirty="0">
              <a:solidFill>
                <a:schemeClr val="accent2"/>
              </a:solidFill>
            </a:endParaRPr>
          </a:p>
        </p:txBody>
      </p:sp>
    </p:spTree>
    <p:extLst>
      <p:ext uri="{BB962C8B-B14F-4D97-AF65-F5344CB8AC3E}">
        <p14:creationId xmlns:p14="http://schemas.microsoft.com/office/powerpoint/2010/main" val="2999193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10E8-C4A3-E1A4-CDC1-B47864CFB0DF}"/>
              </a:ext>
            </a:extLst>
          </p:cNvPr>
          <p:cNvPicPr>
            <a:picLocks noChangeAspect="1"/>
          </p:cNvPicPr>
          <p:nvPr/>
        </p:nvPicPr>
        <p:blipFill>
          <a:blip r:embed="rId2"/>
          <a:stretch>
            <a:fillRect/>
          </a:stretch>
        </p:blipFill>
        <p:spPr>
          <a:xfrm>
            <a:off x="1864373" y="0"/>
            <a:ext cx="8463254" cy="6858000"/>
          </a:xfrm>
          <a:prstGeom prst="rect">
            <a:avLst/>
          </a:prstGeom>
        </p:spPr>
      </p:pic>
      <p:sp>
        <p:nvSpPr>
          <p:cNvPr id="4" name="TextBox 3">
            <a:extLst>
              <a:ext uri="{FF2B5EF4-FFF2-40B4-BE49-F238E27FC236}">
                <a16:creationId xmlns:a16="http://schemas.microsoft.com/office/drawing/2014/main" id="{748A84E3-E56D-689A-FE33-F385477C9C5D}"/>
              </a:ext>
            </a:extLst>
          </p:cNvPr>
          <p:cNvSpPr txBox="1"/>
          <p:nvPr/>
        </p:nvSpPr>
        <p:spPr>
          <a:xfrm>
            <a:off x="7274934" y="3045513"/>
            <a:ext cx="3052693" cy="2677656"/>
          </a:xfrm>
          <a:prstGeom prst="rect">
            <a:avLst/>
          </a:prstGeom>
          <a:noFill/>
        </p:spPr>
        <p:txBody>
          <a:bodyPr wrap="square" rtlCol="0">
            <a:spAutoFit/>
          </a:bodyPr>
          <a:lstStyle/>
          <a:p>
            <a:r>
              <a:rPr lang="en-GB" sz="2800" dirty="0">
                <a:solidFill>
                  <a:schemeClr val="accent2"/>
                </a:solidFill>
              </a:rPr>
              <a:t>Downscaling parameters during initialization fixed the exploding issue, but it leads to slower training.</a:t>
            </a:r>
            <a:endParaRPr lang="en-SG" sz="2800" dirty="0">
              <a:solidFill>
                <a:schemeClr val="accent2"/>
              </a:solidFill>
            </a:endParaRPr>
          </a:p>
        </p:txBody>
      </p:sp>
      <p:sp>
        <p:nvSpPr>
          <p:cNvPr id="5" name="Rectangle 4">
            <a:extLst>
              <a:ext uri="{FF2B5EF4-FFF2-40B4-BE49-F238E27FC236}">
                <a16:creationId xmlns:a16="http://schemas.microsoft.com/office/drawing/2014/main" id="{6C5C14A7-07A6-A34C-6346-F44054CCC209}"/>
              </a:ext>
            </a:extLst>
          </p:cNvPr>
          <p:cNvSpPr/>
          <p:nvPr/>
        </p:nvSpPr>
        <p:spPr>
          <a:xfrm>
            <a:off x="1864374" y="1469291"/>
            <a:ext cx="3199996" cy="65649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08370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4B85-321C-C043-144F-9003D6454D8D}"/>
              </a:ext>
            </a:extLst>
          </p:cNvPr>
          <p:cNvSpPr>
            <a:spLocks noGrp="1"/>
          </p:cNvSpPr>
          <p:nvPr>
            <p:ph type="title"/>
          </p:nvPr>
        </p:nvSpPr>
        <p:spPr/>
        <p:txBody>
          <a:bodyPr/>
          <a:lstStyle/>
          <a:p>
            <a:r>
              <a:rPr lang="en-GB" dirty="0"/>
              <a:t>The vanishing gradient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7F979C-AEBF-F963-1805-2F20FEB2C27D}"/>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vanishing</a:t>
                </a:r>
                <a:r>
                  <a:rPr lang="en-GB" b="1" dirty="0"/>
                  <a:t> </a:t>
                </a:r>
                <a:r>
                  <a:rPr lang="en-GB" b="1" dirty="0">
                    <a:solidFill>
                      <a:srgbClr val="00B050"/>
                    </a:solidFill>
                  </a:rPr>
                  <a:t>gradients</a:t>
                </a:r>
                <a:r>
                  <a:rPr lang="en-GB" b="1" dirty="0"/>
                  <a:t>):</a:t>
                </a:r>
              </a:p>
              <a:p>
                <a:pPr marL="0" indent="0">
                  <a:buNone/>
                </a:pPr>
                <a:r>
                  <a:rPr lang="en-GB" dirty="0"/>
                  <a:t>We just observed </a:t>
                </a:r>
                <a:r>
                  <a:rPr lang="en-GB" b="1" dirty="0"/>
                  <a:t>exploding</a:t>
                </a:r>
                <a:r>
                  <a:rPr lang="en-GB" dirty="0"/>
                  <a:t> </a:t>
                </a:r>
                <a:r>
                  <a:rPr lang="en-GB" b="1" dirty="0"/>
                  <a:t>gradients</a:t>
                </a:r>
                <a:r>
                  <a:rPr lang="en-GB" dirty="0"/>
                  <a:t>. Its counterpart exists and is called </a:t>
                </a:r>
                <a:r>
                  <a:rPr lang="en-GB" b="1" dirty="0">
                    <a:solidFill>
                      <a:srgbClr val="00B050"/>
                    </a:solidFill>
                  </a:rPr>
                  <a:t>vanishing</a:t>
                </a:r>
                <a:r>
                  <a:rPr lang="en-GB" dirty="0"/>
                  <a:t> </a:t>
                </a:r>
                <a:r>
                  <a:rPr lang="en-GB" b="1" dirty="0">
                    <a:solidFill>
                      <a:srgbClr val="00B050"/>
                    </a:solidFill>
                  </a:rPr>
                  <a:t>gradients</a:t>
                </a:r>
                <a:r>
                  <a:rPr lang="en-GB" dirty="0"/>
                  <a:t>. </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a:t>
                </a:r>
                <a:r>
                  <a:rPr lang="en-GB" b="1" u="sng" dirty="0"/>
                  <a:t>far smaller</a:t>
                </a:r>
                <a:r>
                  <a:rPr lang="en-GB" b="1" dirty="0"/>
                  <a:t>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It might also happen for other reasons (to be discussed later).</a:t>
                </a:r>
              </a:p>
            </p:txBody>
          </p:sp>
        </mc:Choice>
        <mc:Fallback xmlns="">
          <p:sp>
            <p:nvSpPr>
              <p:cNvPr id="3" name="Content Placeholder 2">
                <a:extLst>
                  <a:ext uri="{FF2B5EF4-FFF2-40B4-BE49-F238E27FC236}">
                    <a16:creationId xmlns:a16="http://schemas.microsoft.com/office/drawing/2014/main" id="{0C7F979C-AEBF-F963-1805-2F20FEB2C27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A283418-1560-E38F-C757-C4670DC4105D}"/>
                  </a:ext>
                </a:extLst>
              </p:cNvPr>
              <p:cNvSpPr>
                <a:spLocks noGrp="1"/>
              </p:cNvSpPr>
              <p:nvPr>
                <p:ph sz="half" idx="2"/>
              </p:nvPr>
            </p:nvSpPr>
            <p:spPr>
              <a:xfrm>
                <a:off x="6172200" y="1825624"/>
                <a:ext cx="5863492" cy="5032375"/>
              </a:xfrm>
            </p:spPr>
            <p:txBody>
              <a:bodyPr>
                <a:normAutofit/>
              </a:bodyPr>
              <a:lstStyle/>
              <a:p>
                <a:r>
                  <a:rPr lang="en-GB" dirty="0"/>
                  <a:t>We can typically force the apparition of a vanishing gradient problem by forcing the parameters to be initialized as very small values (or even zeroes). </a:t>
                </a:r>
              </a:p>
              <a:p>
                <a:r>
                  <a:rPr lang="en-GB" dirty="0"/>
                  <a:t>We can also force the apparition of a vanishing gradient problem by using a very small learning rate </a:t>
                </a:r>
                <a14:m>
                  <m:oMath xmlns:m="http://schemas.openxmlformats.org/officeDocument/2006/math">
                    <m:r>
                      <a:rPr lang="en-GB" i="1" dirty="0" smtClean="0">
                        <a:latin typeface="Cambria Math" panose="02040503050406030204" pitchFamily="18" charset="0"/>
                      </a:rPr>
                      <m:t>𝛼</m:t>
                    </m:r>
                  </m:oMath>
                </a14:m>
                <a:r>
                  <a:rPr lang="en-GB" dirty="0"/>
                  <a:t>.</a:t>
                </a:r>
                <a:endParaRPr lang="en-SG" dirty="0"/>
              </a:p>
              <a:p>
                <a:r>
                  <a:rPr lang="en-GB" dirty="0"/>
                  <a:t>We can then observe that most parameters remain unchanged during training as the changes are close, or even equal to, zero.</a:t>
                </a:r>
              </a:p>
              <a:p>
                <a:endParaRPr lang="en-SG" dirty="0"/>
              </a:p>
            </p:txBody>
          </p:sp>
        </mc:Choice>
        <mc:Fallback xmlns="">
          <p:sp>
            <p:nvSpPr>
              <p:cNvPr id="4" name="Content Placeholder 3">
                <a:extLst>
                  <a:ext uri="{FF2B5EF4-FFF2-40B4-BE49-F238E27FC236}">
                    <a16:creationId xmlns:a16="http://schemas.microsoft.com/office/drawing/2014/main" id="{7A283418-1560-E38F-C757-C4670DC4105D}"/>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3"/>
                <a:stretch>
                  <a:fillRect l="-1873" t="-1937" r="-3434" b="-1816"/>
                </a:stretch>
              </a:blipFill>
            </p:spPr>
            <p:txBody>
              <a:bodyPr/>
              <a:lstStyle/>
              <a:p>
                <a:r>
                  <a:rPr lang="en-GB">
                    <a:noFill/>
                  </a:rPr>
                  <a:t> </a:t>
                </a:r>
              </a:p>
            </p:txBody>
          </p:sp>
        </mc:Fallback>
      </mc:AlternateContent>
    </p:spTree>
    <p:extLst>
      <p:ext uri="{BB962C8B-B14F-4D97-AF65-F5344CB8AC3E}">
        <p14:creationId xmlns:p14="http://schemas.microsoft.com/office/powerpoint/2010/main" val="2018312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44D88-026D-F76D-C8CE-4FD4A7E985E3}"/>
              </a:ext>
            </a:extLst>
          </p:cNvPr>
          <p:cNvPicPr>
            <a:picLocks noChangeAspect="1"/>
          </p:cNvPicPr>
          <p:nvPr/>
        </p:nvPicPr>
        <p:blipFill>
          <a:blip r:embed="rId2"/>
          <a:stretch>
            <a:fillRect/>
          </a:stretch>
        </p:blipFill>
        <p:spPr>
          <a:xfrm>
            <a:off x="1609099" y="266258"/>
            <a:ext cx="8973802" cy="6325483"/>
          </a:xfrm>
          <a:prstGeom prst="rect">
            <a:avLst/>
          </a:prstGeom>
        </p:spPr>
      </p:pic>
      <p:sp>
        <p:nvSpPr>
          <p:cNvPr id="7" name="TextBox 6">
            <a:extLst>
              <a:ext uri="{FF2B5EF4-FFF2-40B4-BE49-F238E27FC236}">
                <a16:creationId xmlns:a16="http://schemas.microsoft.com/office/drawing/2014/main" id="{8055552E-6D7A-A036-218E-1A0E114AE400}"/>
              </a:ext>
            </a:extLst>
          </p:cNvPr>
          <p:cNvSpPr txBox="1"/>
          <p:nvPr/>
        </p:nvSpPr>
        <p:spPr>
          <a:xfrm>
            <a:off x="8221785" y="3655113"/>
            <a:ext cx="2724446" cy="523220"/>
          </a:xfrm>
          <a:prstGeom prst="rect">
            <a:avLst/>
          </a:prstGeom>
          <a:noFill/>
        </p:spPr>
        <p:txBody>
          <a:bodyPr wrap="square" rtlCol="0">
            <a:spAutoFit/>
          </a:bodyPr>
          <a:lstStyle/>
          <a:p>
            <a:r>
              <a:rPr lang="en-GB" sz="2800" dirty="0">
                <a:solidFill>
                  <a:schemeClr val="accent2"/>
                </a:solidFill>
              </a:rPr>
              <a:t>This is fine.</a:t>
            </a:r>
            <a:endParaRPr lang="en-SG" sz="2800" dirty="0">
              <a:solidFill>
                <a:schemeClr val="accent2"/>
              </a:solidFill>
            </a:endParaRPr>
          </a:p>
        </p:txBody>
      </p:sp>
    </p:spTree>
    <p:extLst>
      <p:ext uri="{BB962C8B-B14F-4D97-AF65-F5344CB8AC3E}">
        <p14:creationId xmlns:p14="http://schemas.microsoft.com/office/powerpoint/2010/main" val="3352703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49A9C-6232-3557-077A-732996A79EA3}"/>
              </a:ext>
            </a:extLst>
          </p:cNvPr>
          <p:cNvPicPr>
            <a:picLocks noChangeAspect="1"/>
          </p:cNvPicPr>
          <p:nvPr/>
        </p:nvPicPr>
        <p:blipFill>
          <a:blip r:embed="rId2"/>
          <a:stretch>
            <a:fillRect/>
          </a:stretch>
        </p:blipFill>
        <p:spPr>
          <a:xfrm>
            <a:off x="1613862" y="247206"/>
            <a:ext cx="8964276" cy="6363588"/>
          </a:xfrm>
          <a:prstGeom prst="rect">
            <a:avLst/>
          </a:prstGeom>
        </p:spPr>
      </p:pic>
      <p:sp>
        <p:nvSpPr>
          <p:cNvPr id="4" name="TextBox 3">
            <a:extLst>
              <a:ext uri="{FF2B5EF4-FFF2-40B4-BE49-F238E27FC236}">
                <a16:creationId xmlns:a16="http://schemas.microsoft.com/office/drawing/2014/main" id="{DB727DFC-B7C8-21A1-A27E-3DC8BD3CEF90}"/>
              </a:ext>
            </a:extLst>
          </p:cNvPr>
          <p:cNvSpPr txBox="1"/>
          <p:nvPr/>
        </p:nvSpPr>
        <p:spPr>
          <a:xfrm>
            <a:off x="7684540" y="2398349"/>
            <a:ext cx="2724446" cy="3108543"/>
          </a:xfrm>
          <a:prstGeom prst="rect">
            <a:avLst/>
          </a:prstGeom>
          <a:noFill/>
        </p:spPr>
        <p:txBody>
          <a:bodyPr wrap="square" rtlCol="0">
            <a:spAutoFit/>
          </a:bodyPr>
          <a:lstStyle/>
          <a:p>
            <a:r>
              <a:rPr lang="en-GB" sz="2800" dirty="0">
                <a:solidFill>
                  <a:schemeClr val="accent2"/>
                </a:solidFill>
              </a:rPr>
              <a:t>Initializing parameters as zeroes is seriously problematic and the model just does not train.</a:t>
            </a:r>
            <a:endParaRPr lang="en-SG" sz="2800" dirty="0">
              <a:solidFill>
                <a:schemeClr val="accent2"/>
              </a:solidFill>
            </a:endParaRPr>
          </a:p>
        </p:txBody>
      </p:sp>
    </p:spTree>
    <p:extLst>
      <p:ext uri="{BB962C8B-B14F-4D97-AF65-F5344CB8AC3E}">
        <p14:creationId xmlns:p14="http://schemas.microsoft.com/office/powerpoint/2010/main" val="3269279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4EA8F-74F9-325E-706F-E5D2E76683BD}"/>
              </a:ext>
            </a:extLst>
          </p:cNvPr>
          <p:cNvPicPr>
            <a:picLocks noChangeAspect="1"/>
          </p:cNvPicPr>
          <p:nvPr/>
        </p:nvPicPr>
        <p:blipFill>
          <a:blip r:embed="rId2"/>
          <a:stretch>
            <a:fillRect/>
          </a:stretch>
        </p:blipFill>
        <p:spPr>
          <a:xfrm>
            <a:off x="1213756" y="56679"/>
            <a:ext cx="9764488" cy="6744641"/>
          </a:xfrm>
          <a:prstGeom prst="rect">
            <a:avLst/>
          </a:prstGeom>
        </p:spPr>
      </p:pic>
      <p:sp>
        <p:nvSpPr>
          <p:cNvPr id="4" name="TextBox 3">
            <a:extLst>
              <a:ext uri="{FF2B5EF4-FFF2-40B4-BE49-F238E27FC236}">
                <a16:creationId xmlns:a16="http://schemas.microsoft.com/office/drawing/2014/main" id="{07ED02BD-2046-DB2E-B447-9B6CABBB7D53}"/>
              </a:ext>
            </a:extLst>
          </p:cNvPr>
          <p:cNvSpPr txBox="1"/>
          <p:nvPr/>
        </p:nvSpPr>
        <p:spPr>
          <a:xfrm>
            <a:off x="6635262" y="3340508"/>
            <a:ext cx="5298830" cy="2246769"/>
          </a:xfrm>
          <a:prstGeom prst="rect">
            <a:avLst/>
          </a:prstGeom>
          <a:noFill/>
        </p:spPr>
        <p:txBody>
          <a:bodyPr wrap="square" rtlCol="0">
            <a:spAutoFit/>
          </a:bodyPr>
          <a:lstStyle/>
          <a:p>
            <a:r>
              <a:rPr lang="en-GB" sz="2800" dirty="0">
                <a:solidFill>
                  <a:schemeClr val="accent2"/>
                </a:solidFill>
              </a:rPr>
              <a:t>Setting up a learning rate that is too small might seriously hinder the training.</a:t>
            </a:r>
          </a:p>
          <a:p>
            <a:r>
              <a:rPr lang="en-GB" sz="2800" dirty="0">
                <a:solidFill>
                  <a:schemeClr val="accent2"/>
                </a:solidFill>
              </a:rPr>
              <a:t>And sometimes even lead to a “convergence” to wrong minimum.</a:t>
            </a:r>
            <a:endParaRPr lang="en-SG" sz="2800" dirty="0">
              <a:solidFill>
                <a:schemeClr val="accent2"/>
              </a:solidFill>
            </a:endParaRPr>
          </a:p>
        </p:txBody>
      </p:sp>
    </p:spTree>
    <p:extLst>
      <p:ext uri="{BB962C8B-B14F-4D97-AF65-F5344CB8AC3E}">
        <p14:creationId xmlns:p14="http://schemas.microsoft.com/office/powerpoint/2010/main" val="2948259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0D7ABD-3AC0-84F6-DAB7-236FE7B3AE92}"/>
              </a:ext>
            </a:extLst>
          </p:cNvPr>
          <p:cNvPicPr>
            <a:picLocks noChangeAspect="1"/>
          </p:cNvPicPr>
          <p:nvPr/>
        </p:nvPicPr>
        <p:blipFill>
          <a:blip r:embed="rId2"/>
          <a:stretch>
            <a:fillRect/>
          </a:stretch>
        </p:blipFill>
        <p:spPr>
          <a:xfrm>
            <a:off x="1075699" y="340378"/>
            <a:ext cx="9592301" cy="6158333"/>
          </a:xfrm>
          <a:prstGeom prst="rect">
            <a:avLst/>
          </a:prstGeom>
        </p:spPr>
      </p:pic>
    </p:spTree>
    <p:extLst>
      <p:ext uri="{BB962C8B-B14F-4D97-AF65-F5344CB8AC3E}">
        <p14:creationId xmlns:p14="http://schemas.microsoft.com/office/powerpoint/2010/main" val="3839997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Our shallow NN with two processing layers</a:t>
            </a:r>
            <a:endParaRPr lang="en-SG" dirty="0"/>
          </a:p>
        </p:txBody>
      </p:sp>
      <p:pic>
        <p:nvPicPr>
          <p:cNvPr id="5" name="Picture 4" descr="A diagram of a complex formula&#10;&#10;Description automatically generated with medium confidence">
            <a:extLst>
              <a:ext uri="{FF2B5EF4-FFF2-40B4-BE49-F238E27FC236}">
                <a16:creationId xmlns:a16="http://schemas.microsoft.com/office/drawing/2014/main" id="{AEC6E8B0-4FAA-F29F-0773-0344203532DE}"/>
              </a:ext>
            </a:extLst>
          </p:cNvPr>
          <p:cNvPicPr>
            <a:picLocks noChangeAspect="1"/>
          </p:cNvPicPr>
          <p:nvPr/>
        </p:nvPicPr>
        <p:blipFill rotWithShape="1">
          <a:blip r:embed="rId2">
            <a:extLst>
              <a:ext uri="{28A0092B-C50C-407E-A947-70E740481C1C}">
                <a14:useLocalDpi xmlns:a14="http://schemas.microsoft.com/office/drawing/2010/main" val="0"/>
              </a:ext>
            </a:extLst>
          </a:blip>
          <a:srcRect t="5120" b="5311"/>
          <a:stretch/>
        </p:blipFill>
        <p:spPr>
          <a:xfrm>
            <a:off x="1254967" y="1534380"/>
            <a:ext cx="9682065" cy="4878063"/>
          </a:xfrm>
          <a:prstGeom prst="rect">
            <a:avLst/>
          </a:prstGeom>
        </p:spPr>
      </p:pic>
    </p:spTree>
    <p:extLst>
      <p:ext uri="{BB962C8B-B14F-4D97-AF65-F5344CB8AC3E}">
        <p14:creationId xmlns:p14="http://schemas.microsoft.com/office/powerpoint/2010/main" val="3208516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Remember, 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Hyperparameters </a:t>
            </a:r>
            <a:r>
              <a:rPr lang="en-GB" b="1" dirty="0"/>
              <a:t>and</a:t>
            </a:r>
            <a:r>
              <a:rPr lang="en-GB" b="1" dirty="0">
                <a:solidFill>
                  <a:srgbClr val="00B050"/>
                </a:solidFill>
              </a:rPr>
              <a:t> 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424" y="1610725"/>
            <a:ext cx="5032374" cy="5032374"/>
          </a:xfrm>
          <a:prstGeom prst="rect">
            <a:avLst/>
          </a:prstGeom>
        </p:spPr>
      </p:pic>
    </p:spTree>
    <p:extLst>
      <p:ext uri="{BB962C8B-B14F-4D97-AF65-F5344CB8AC3E}">
        <p14:creationId xmlns:p14="http://schemas.microsoft.com/office/powerpoint/2010/main" val="3061501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 (An abstract one this time)</a:t>
            </a:r>
            <a:endParaRPr lang="en-SG" dirty="0"/>
          </a:p>
        </p:txBody>
      </p:sp>
      <p:pic>
        <p:nvPicPr>
          <p:cNvPr id="6" name="Picture 5">
            <a:extLst>
              <a:ext uri="{FF2B5EF4-FFF2-40B4-BE49-F238E27FC236}">
                <a16:creationId xmlns:a16="http://schemas.microsoft.com/office/drawing/2014/main" id="{23D00DD9-21D0-0350-AF57-AAB1512999BB}"/>
              </a:ext>
            </a:extLst>
          </p:cNvPr>
          <p:cNvPicPr>
            <a:picLocks noChangeAspect="1"/>
          </p:cNvPicPr>
          <p:nvPr/>
        </p:nvPicPr>
        <p:blipFill>
          <a:blip r:embed="rId2"/>
          <a:stretch>
            <a:fillRect/>
          </a:stretch>
        </p:blipFill>
        <p:spPr>
          <a:xfrm>
            <a:off x="2756398" y="1548881"/>
            <a:ext cx="7200177" cy="4862055"/>
          </a:xfrm>
          <a:prstGeom prst="rect">
            <a:avLst/>
          </a:prstGeom>
        </p:spPr>
      </p:pic>
    </p:spTree>
    <p:extLst>
      <p:ext uri="{BB962C8B-B14F-4D97-AF65-F5344CB8AC3E}">
        <p14:creationId xmlns:p14="http://schemas.microsoft.com/office/powerpoint/2010/main" val="1098360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9FB08-8B4D-4B75-6BC7-1C5AFEFF5E55}"/>
              </a:ext>
            </a:extLst>
          </p:cNvPr>
          <p:cNvSpPr>
            <a:spLocks noGrp="1"/>
          </p:cNvSpPr>
          <p:nvPr>
            <p:ph type="title"/>
          </p:nvPr>
        </p:nvSpPr>
        <p:spPr/>
        <p:txBody>
          <a:bodyPr/>
          <a:lstStyle/>
          <a:p>
            <a:r>
              <a:rPr lang="en-GB" dirty="0"/>
              <a:t>New dataset! (An abstract one this time)</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37977B6-1294-65D6-E828-C682A2CB902C}"/>
                  </a:ext>
                </a:extLst>
              </p:cNvPr>
              <p:cNvSpPr>
                <a:spLocks noGrp="1"/>
              </p:cNvSpPr>
              <p:nvPr>
                <p:ph sz="half" idx="1"/>
              </p:nvPr>
            </p:nvSpPr>
            <p:spPr>
              <a:xfrm>
                <a:off x="838200" y="1825624"/>
                <a:ext cx="5181600" cy="5032375"/>
              </a:xfrm>
            </p:spPr>
            <p:txBody>
              <a:bodyPr>
                <a:normAutofit/>
              </a:bodyPr>
              <a:lstStyle/>
              <a:p>
                <a:r>
                  <a:rPr lang="en-GB" dirty="0"/>
                  <a:t>Each sample consists of two randomly drawn input values </a:t>
                </a:r>
                <a14:m>
                  <m:oMath xmlns:m="http://schemas.openxmlformats.org/officeDocument/2006/math">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a14:m>
                <a:r>
                  <a:rPr lang="en-GB" dirty="0"/>
                  <a:t>, with</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−1&lt;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&lt;1</m:t>
                      </m:r>
                      <m:r>
                        <a:rPr lang="en-GB" b="0" i="0" smtClean="0">
                          <a:latin typeface="Cambria Math" panose="02040503050406030204" pitchFamily="18" charset="0"/>
                        </a:rPr>
                        <m:t>.</m:t>
                      </m:r>
                    </m:oMath>
                  </m:oMathPara>
                </a14:m>
                <a:endParaRPr lang="en-SG" dirty="0"/>
              </a:p>
              <a:p>
                <a:r>
                  <a:rPr lang="en-SG" dirty="0"/>
                  <a:t>Black line serves as (non-linear) frontier between both classes, with equation.</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4</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𝜋</m:t>
                      </m:r>
                      <m:r>
                        <a:rPr lang="en-GB" b="0" i="1" smtClean="0">
                          <a:latin typeface="Cambria Math" panose="02040503050406030204" pitchFamily="18" charset="0"/>
                        </a:rPr>
                        <m:t>)</m:t>
                      </m:r>
                    </m:oMath>
                  </m:oMathPara>
                </a14:m>
                <a:endParaRPr lang="en-SG" dirty="0"/>
              </a:p>
              <a:p>
                <a:r>
                  <a:rPr lang="en-SG" dirty="0"/>
                  <a:t>Two classes (green and red):</a:t>
                </a:r>
              </a:p>
              <a:p>
                <a:pPr marL="0" indent="0">
                  <a:buNone/>
                </a:pPr>
                <a:r>
                  <a:rPr lang="en-SG" dirty="0"/>
                  <a:t>Green (class 1)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&gt;</m:t>
                    </m:r>
                    <m:r>
                      <a:rPr lang="en-GB" b="0" i="1" smtClean="0">
                        <a:latin typeface="Cambria Math" panose="02040503050406030204" pitchFamily="18" charset="0"/>
                      </a:rPr>
                      <m:t>𝑓</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SG" dirty="0"/>
                  <a:t> and red (class 0) otherwise.</a:t>
                </a:r>
              </a:p>
              <a:p>
                <a:endParaRPr lang="en-SG" dirty="0"/>
              </a:p>
            </p:txBody>
          </p:sp>
        </mc:Choice>
        <mc:Fallback xmlns="">
          <p:sp>
            <p:nvSpPr>
              <p:cNvPr id="4" name="Content Placeholder 3">
                <a:extLst>
                  <a:ext uri="{FF2B5EF4-FFF2-40B4-BE49-F238E27FC236}">
                    <a16:creationId xmlns:a16="http://schemas.microsoft.com/office/drawing/2014/main" id="{E37977B6-1294-65D6-E828-C682A2CB902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b="-3390"/>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B1669383-94A6-767A-E9E2-8A1B5522C211}"/>
              </a:ext>
            </a:extLst>
          </p:cNvPr>
          <p:cNvPicPr>
            <a:picLocks noChangeAspect="1"/>
          </p:cNvPicPr>
          <p:nvPr/>
        </p:nvPicPr>
        <p:blipFill>
          <a:blip r:embed="rId3"/>
          <a:stretch>
            <a:fillRect/>
          </a:stretch>
        </p:blipFill>
        <p:spPr>
          <a:xfrm>
            <a:off x="5777082" y="2068929"/>
            <a:ext cx="6288212" cy="4246234"/>
          </a:xfrm>
          <a:prstGeom prst="rect">
            <a:avLst/>
          </a:prstGeom>
        </p:spPr>
      </p:pic>
    </p:spTree>
    <p:extLst>
      <p:ext uri="{BB962C8B-B14F-4D97-AF65-F5344CB8AC3E}">
        <p14:creationId xmlns:p14="http://schemas.microsoft.com/office/powerpoint/2010/main" val="1535134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sp>
        <p:nvSpPr>
          <p:cNvPr id="4" name="Content Placeholder 3">
            <a:extLst>
              <a:ext uri="{FF2B5EF4-FFF2-40B4-BE49-F238E27FC236}">
                <a16:creationId xmlns:a16="http://schemas.microsoft.com/office/drawing/2014/main" id="{0A6D0783-241D-0B11-03E2-9F4FF3BEE947}"/>
              </a:ext>
            </a:extLst>
          </p:cNvPr>
          <p:cNvSpPr>
            <a:spLocks noGrp="1"/>
          </p:cNvSpPr>
          <p:nvPr>
            <p:ph sz="half" idx="1"/>
          </p:nvPr>
        </p:nvSpPr>
        <p:spPr>
          <a:xfrm>
            <a:off x="838200" y="1825624"/>
            <a:ext cx="3155302" cy="5032375"/>
          </a:xfrm>
        </p:spPr>
        <p:txBody>
          <a:bodyPr/>
          <a:lstStyle/>
          <a:p>
            <a:r>
              <a:rPr lang="en-GB" dirty="0"/>
              <a:t>We can generate some entries using the helper functions here.</a:t>
            </a:r>
          </a:p>
          <a:p>
            <a:r>
              <a:rPr lang="en-GB" dirty="0"/>
              <a:t>Basically, drawing pairs of values randomly and checking if above or below the sine line.</a:t>
            </a:r>
          </a:p>
          <a:p>
            <a:pPr marL="0" indent="0">
              <a:buNone/>
            </a:pPr>
            <a:endParaRPr lang="en-SG" dirty="0"/>
          </a:p>
        </p:txBody>
      </p:sp>
      <p:pic>
        <p:nvPicPr>
          <p:cNvPr id="7" name="Picture 6">
            <a:extLst>
              <a:ext uri="{FF2B5EF4-FFF2-40B4-BE49-F238E27FC236}">
                <a16:creationId xmlns:a16="http://schemas.microsoft.com/office/drawing/2014/main" id="{7FF8A9BC-A4CE-B0E5-4FD0-48E6842E254C}"/>
              </a:ext>
            </a:extLst>
          </p:cNvPr>
          <p:cNvPicPr>
            <a:picLocks noChangeAspect="1"/>
          </p:cNvPicPr>
          <p:nvPr/>
        </p:nvPicPr>
        <p:blipFill>
          <a:blip r:embed="rId2"/>
          <a:stretch>
            <a:fillRect/>
          </a:stretch>
        </p:blipFill>
        <p:spPr>
          <a:xfrm>
            <a:off x="4130694" y="0"/>
            <a:ext cx="8061306" cy="6858000"/>
          </a:xfrm>
          <a:prstGeom prst="rect">
            <a:avLst/>
          </a:prstGeom>
        </p:spPr>
      </p:pic>
      <p:pic>
        <p:nvPicPr>
          <p:cNvPr id="8" name="Picture 7">
            <a:extLst>
              <a:ext uri="{FF2B5EF4-FFF2-40B4-BE49-F238E27FC236}">
                <a16:creationId xmlns:a16="http://schemas.microsoft.com/office/drawing/2014/main" id="{7BC15D68-90DE-4BF0-C975-D7AEA6F616EB}"/>
              </a:ext>
            </a:extLst>
          </p:cNvPr>
          <p:cNvPicPr>
            <a:picLocks noChangeAspect="1"/>
          </p:cNvPicPr>
          <p:nvPr/>
        </p:nvPicPr>
        <p:blipFill>
          <a:blip r:embed="rId3"/>
          <a:stretch>
            <a:fillRect/>
          </a:stretch>
        </p:blipFill>
        <p:spPr>
          <a:xfrm>
            <a:off x="6900984" y="3865193"/>
            <a:ext cx="4243754" cy="2865675"/>
          </a:xfrm>
          <a:prstGeom prst="rect">
            <a:avLst/>
          </a:prstGeom>
        </p:spPr>
      </p:pic>
    </p:spTree>
    <p:extLst>
      <p:ext uri="{BB962C8B-B14F-4D97-AF65-F5344CB8AC3E}">
        <p14:creationId xmlns:p14="http://schemas.microsoft.com/office/powerpoint/2010/main" val="3262392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8846-297D-319F-FB08-9AADC4484520}"/>
              </a:ext>
            </a:extLst>
          </p:cNvPr>
          <p:cNvSpPr>
            <a:spLocks noGrp="1"/>
          </p:cNvSpPr>
          <p:nvPr>
            <p:ph type="title"/>
          </p:nvPr>
        </p:nvSpPr>
        <p:spPr/>
        <p:txBody>
          <a:bodyPr/>
          <a:lstStyle/>
          <a:p>
            <a:r>
              <a:rPr lang="en-GB" dirty="0"/>
              <a:t>Adjusting our</a:t>
            </a:r>
            <a:br>
              <a:rPr lang="en-GB" dirty="0"/>
            </a:br>
            <a:r>
              <a:rPr lang="en-GB" dirty="0"/>
              <a:t>shallow NN</a:t>
            </a:r>
            <a:endParaRPr lang="en-SG" dirty="0"/>
          </a:p>
        </p:txBody>
      </p:sp>
      <p:sp>
        <p:nvSpPr>
          <p:cNvPr id="3" name="Content Placeholder 2">
            <a:extLst>
              <a:ext uri="{FF2B5EF4-FFF2-40B4-BE49-F238E27FC236}">
                <a16:creationId xmlns:a16="http://schemas.microsoft.com/office/drawing/2014/main" id="{0D6827D2-8C59-5725-9D05-A7ACE2CC3147}"/>
              </a:ext>
            </a:extLst>
          </p:cNvPr>
          <p:cNvSpPr>
            <a:spLocks noGrp="1"/>
          </p:cNvSpPr>
          <p:nvPr>
            <p:ph sz="half" idx="1"/>
          </p:nvPr>
        </p:nvSpPr>
        <p:spPr>
          <a:xfrm>
            <a:off x="838200" y="1825624"/>
            <a:ext cx="4921738" cy="5032375"/>
          </a:xfrm>
        </p:spPr>
        <p:txBody>
          <a:bodyPr>
            <a:normAutofit/>
          </a:bodyPr>
          <a:lstStyle/>
          <a:p>
            <a:pPr marL="0" indent="0">
              <a:buNone/>
            </a:pPr>
            <a:r>
              <a:rPr lang="en-GB" dirty="0"/>
              <a:t>We can adjust our shallow neural network to the task by:</a:t>
            </a:r>
          </a:p>
          <a:p>
            <a:r>
              <a:rPr lang="en-GB" dirty="0"/>
              <a:t>Using the same two layers and forward pass procedure as before, leaving our </a:t>
            </a:r>
            <a:r>
              <a:rPr lang="en-GB" dirty="0" err="1"/>
              <a:t>init</a:t>
            </a:r>
            <a:r>
              <a:rPr lang="en-GB" dirty="0"/>
              <a:t> and forward methods untouched.</a:t>
            </a:r>
          </a:p>
          <a:p>
            <a:r>
              <a:rPr lang="en-GB" dirty="0"/>
              <a:t>Replace MSE with our cross-entropy (another name for the log-likelihood loss).</a:t>
            </a:r>
          </a:p>
          <a:p>
            <a:r>
              <a:rPr lang="en-GB" dirty="0"/>
              <a:t>Backward and trainer methods are left untouched.</a:t>
            </a:r>
            <a:endParaRPr lang="en-SG" dirty="0"/>
          </a:p>
        </p:txBody>
      </p:sp>
      <p:pic>
        <p:nvPicPr>
          <p:cNvPr id="6" name="Picture 5">
            <a:extLst>
              <a:ext uri="{FF2B5EF4-FFF2-40B4-BE49-F238E27FC236}">
                <a16:creationId xmlns:a16="http://schemas.microsoft.com/office/drawing/2014/main" id="{4E02A804-EBD8-960D-40E4-EDC21D66C87D}"/>
              </a:ext>
            </a:extLst>
          </p:cNvPr>
          <p:cNvPicPr>
            <a:picLocks noChangeAspect="1"/>
          </p:cNvPicPr>
          <p:nvPr/>
        </p:nvPicPr>
        <p:blipFill rotWithShape="1">
          <a:blip r:embed="rId2"/>
          <a:srcRect l="6437"/>
          <a:stretch/>
        </p:blipFill>
        <p:spPr>
          <a:xfrm>
            <a:off x="6330462" y="223164"/>
            <a:ext cx="5861538" cy="6437422"/>
          </a:xfrm>
          <a:prstGeom prst="rect">
            <a:avLst/>
          </a:prstGeom>
        </p:spPr>
      </p:pic>
    </p:spTree>
    <p:extLst>
      <p:ext uri="{BB962C8B-B14F-4D97-AF65-F5344CB8AC3E}">
        <p14:creationId xmlns:p14="http://schemas.microsoft.com/office/powerpoint/2010/main" val="639167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It trains just fine! (or does it?)</a:t>
            </a:r>
            <a:endParaRPr lang="en-SG" dirty="0"/>
          </a:p>
        </p:txBody>
      </p:sp>
      <p:pic>
        <p:nvPicPr>
          <p:cNvPr id="6" name="Picture 5">
            <a:extLst>
              <a:ext uri="{FF2B5EF4-FFF2-40B4-BE49-F238E27FC236}">
                <a16:creationId xmlns:a16="http://schemas.microsoft.com/office/drawing/2014/main" id="{11A6D2AA-EA62-18A2-33BA-DFF7E098C2C7}"/>
              </a:ext>
            </a:extLst>
          </p:cNvPr>
          <p:cNvPicPr>
            <a:picLocks noChangeAspect="1"/>
          </p:cNvPicPr>
          <p:nvPr/>
        </p:nvPicPr>
        <p:blipFill>
          <a:blip r:embed="rId2"/>
          <a:stretch>
            <a:fillRect/>
          </a:stretch>
        </p:blipFill>
        <p:spPr>
          <a:xfrm>
            <a:off x="2282091" y="1494804"/>
            <a:ext cx="8317633" cy="5128568"/>
          </a:xfrm>
          <a:prstGeom prst="rect">
            <a:avLst/>
          </a:prstGeom>
        </p:spPr>
      </p:pic>
      <p:sp>
        <p:nvSpPr>
          <p:cNvPr id="3" name="TextBox 2">
            <a:extLst>
              <a:ext uri="{FF2B5EF4-FFF2-40B4-BE49-F238E27FC236}">
                <a16:creationId xmlns:a16="http://schemas.microsoft.com/office/drawing/2014/main" id="{9E2CC316-247E-0435-3752-D890B3F70FEF}"/>
              </a:ext>
            </a:extLst>
          </p:cNvPr>
          <p:cNvSpPr txBox="1"/>
          <p:nvPr/>
        </p:nvSpPr>
        <p:spPr>
          <a:xfrm>
            <a:off x="150894" y="2504816"/>
            <a:ext cx="2002369" cy="3108543"/>
          </a:xfrm>
          <a:prstGeom prst="rect">
            <a:avLst/>
          </a:prstGeom>
          <a:noFill/>
        </p:spPr>
        <p:txBody>
          <a:bodyPr wrap="square" rtlCol="0">
            <a:spAutoFit/>
          </a:bodyPr>
          <a:lstStyle/>
          <a:p>
            <a:r>
              <a:rPr lang="en-GB" sz="2800" dirty="0">
                <a:solidFill>
                  <a:schemeClr val="accent2"/>
                </a:solidFill>
              </a:rPr>
              <a:t>Training curves looking nice, but does that mean the model is good?</a:t>
            </a:r>
            <a:endParaRPr lang="en-SG" sz="2800" dirty="0">
              <a:solidFill>
                <a:schemeClr val="accent2"/>
              </a:solidFill>
            </a:endParaRPr>
          </a:p>
        </p:txBody>
      </p:sp>
    </p:spTree>
    <p:extLst>
      <p:ext uri="{BB962C8B-B14F-4D97-AF65-F5344CB8AC3E}">
        <p14:creationId xmlns:p14="http://schemas.microsoft.com/office/powerpoint/2010/main" val="687017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It 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2457061" y="1591765"/>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513184" y="3610947"/>
            <a:ext cx="1315616" cy="523220"/>
          </a:xfrm>
          <a:prstGeom prst="rect">
            <a:avLst/>
          </a:prstGeom>
          <a:noFill/>
        </p:spPr>
        <p:txBody>
          <a:bodyPr wrap="square" rtlCol="0">
            <a:spAutoFit/>
          </a:bodyPr>
          <a:lstStyle/>
          <a:p>
            <a:r>
              <a:rPr lang="en-GB" sz="2800" dirty="0">
                <a:solidFill>
                  <a:schemeClr val="accent2"/>
                </a:solidFill>
              </a:rPr>
              <a:t>NOPE</a:t>
            </a:r>
            <a:endParaRPr lang="en-SG" sz="2800" dirty="0">
              <a:solidFill>
                <a:schemeClr val="accent2"/>
              </a:solidFill>
            </a:endParaRPr>
          </a:p>
        </p:txBody>
      </p:sp>
    </p:spTree>
    <p:extLst>
      <p:ext uri="{BB962C8B-B14F-4D97-AF65-F5344CB8AC3E}">
        <p14:creationId xmlns:p14="http://schemas.microsoft.com/office/powerpoint/2010/main" val="530835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4E3B-0A9D-C11F-5978-41BD39C8FBA3}"/>
              </a:ext>
            </a:extLst>
          </p:cNvPr>
          <p:cNvSpPr>
            <a:spLocks noGrp="1"/>
          </p:cNvSpPr>
          <p:nvPr>
            <p:ph type="title"/>
          </p:nvPr>
        </p:nvSpPr>
        <p:spPr>
          <a:xfrm>
            <a:off x="838200" y="365125"/>
            <a:ext cx="11080262" cy="1325563"/>
          </a:xfrm>
        </p:spPr>
        <p:txBody>
          <a:bodyPr/>
          <a:lstStyle/>
          <a:p>
            <a:r>
              <a:rPr lang="en-GB" dirty="0"/>
              <a:t>Linear layers necessarily lead to linear boundary</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CAA860-8CE7-05D9-1322-FD149D6E2865}"/>
                  </a:ext>
                </a:extLst>
              </p:cNvPr>
              <p:cNvSpPr>
                <a:spLocks noGrp="1"/>
              </p:cNvSpPr>
              <p:nvPr>
                <p:ph sz="half" idx="1"/>
              </p:nvPr>
            </p:nvSpPr>
            <p:spPr>
              <a:xfrm>
                <a:off x="838200" y="1825624"/>
                <a:ext cx="3882114" cy="5032375"/>
              </a:xfrm>
            </p:spPr>
            <p:txBody>
              <a:bodyPr>
                <a:normAutofit/>
              </a:bodyPr>
              <a:lstStyle/>
              <a:p>
                <a:pPr marL="0" indent="0">
                  <a:buNone/>
                </a:pPr>
                <a:r>
                  <a:rPr lang="en-GB" dirty="0"/>
                  <a:t>As shown in Notebook,</a:t>
                </a:r>
              </a:p>
              <a:p>
                <a:r>
                  <a:rPr lang="en-GB" dirty="0"/>
                  <a:t>Our model consists of two linear layers, with two WX+B operations in a row.</a:t>
                </a:r>
              </a:p>
              <a:p>
                <a:r>
                  <a:rPr lang="en-GB" dirty="0"/>
                  <a:t>The result is linear also, see the reorganised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𝑝𝑟𝑒𝑑</m:t>
                        </m:r>
                      </m:sub>
                    </m:sSub>
                  </m:oMath>
                </a14:m>
                <a:r>
                  <a:rPr lang="en-GB" dirty="0"/>
                  <a:t> equation.</a:t>
                </a:r>
              </a:p>
              <a:p>
                <a:r>
                  <a:rPr lang="en-GB" dirty="0"/>
                  <a:t>Boundary for model is therefore linear in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oMath>
                </a14:m>
                <a:r>
                  <a:rPr lang="en-GB" dirty="0"/>
                  <a:t>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oMath>
                </a14:m>
                <a:r>
                  <a:rPr lang="en-GB" dirty="0"/>
                  <a:t>!</a:t>
                </a:r>
                <a:endParaRPr lang="en-SG" dirty="0"/>
              </a:p>
            </p:txBody>
          </p:sp>
        </mc:Choice>
        <mc:Fallback xmlns="">
          <p:sp>
            <p:nvSpPr>
              <p:cNvPr id="3" name="Content Placeholder 2">
                <a:extLst>
                  <a:ext uri="{FF2B5EF4-FFF2-40B4-BE49-F238E27FC236}">
                    <a16:creationId xmlns:a16="http://schemas.microsoft.com/office/drawing/2014/main" id="{D2CAA860-8CE7-05D9-1322-FD149D6E2865}"/>
                  </a:ext>
                </a:extLst>
              </p:cNvPr>
              <p:cNvSpPr>
                <a:spLocks noGrp="1" noRot="1" noChangeAspect="1" noMove="1" noResize="1" noEditPoints="1" noAdjustHandles="1" noChangeArrowheads="1" noChangeShapeType="1" noTextEdit="1"/>
              </p:cNvSpPr>
              <p:nvPr>
                <p:ph sz="half" idx="1"/>
              </p:nvPr>
            </p:nvSpPr>
            <p:spPr>
              <a:xfrm>
                <a:off x="838200" y="1825624"/>
                <a:ext cx="3882114" cy="5032375"/>
              </a:xfrm>
              <a:blipFill>
                <a:blip r:embed="rId2"/>
                <a:stretch>
                  <a:fillRect l="-3302" t="-1937" r="-3145"/>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0A74952-A820-26F5-B21E-7794118B6CFA}"/>
              </a:ext>
            </a:extLst>
          </p:cNvPr>
          <p:cNvPicPr>
            <a:picLocks noChangeAspect="1"/>
          </p:cNvPicPr>
          <p:nvPr/>
        </p:nvPicPr>
        <p:blipFill rotWithShape="1">
          <a:blip r:embed="rId3"/>
          <a:srcRect r="3389"/>
          <a:stretch/>
        </p:blipFill>
        <p:spPr>
          <a:xfrm>
            <a:off x="4720314" y="2164862"/>
            <a:ext cx="7409164" cy="4012101"/>
          </a:xfrm>
          <a:prstGeom prst="rect">
            <a:avLst/>
          </a:prstGeom>
        </p:spPr>
      </p:pic>
    </p:spTree>
    <p:extLst>
      <p:ext uri="{BB962C8B-B14F-4D97-AF65-F5344CB8AC3E}">
        <p14:creationId xmlns:p14="http://schemas.microsoft.com/office/powerpoint/2010/main" val="3661229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4324937" y="1529242"/>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650631" y="1750885"/>
            <a:ext cx="3214754" cy="3970318"/>
          </a:xfrm>
          <a:prstGeom prst="rect">
            <a:avLst/>
          </a:prstGeom>
          <a:noFill/>
        </p:spPr>
        <p:txBody>
          <a:bodyPr wrap="square" rtlCol="0">
            <a:spAutoFit/>
          </a:bodyPr>
          <a:lstStyle/>
          <a:p>
            <a:pPr algn="ctr"/>
            <a:r>
              <a:rPr lang="en-GB" sz="2800" dirty="0">
                <a:solidFill>
                  <a:schemeClr val="accent2"/>
                </a:solidFill>
              </a:rPr>
              <a:t>Well, that is going to be a problem, because the black frontier is definitely not linear…</a:t>
            </a:r>
          </a:p>
          <a:p>
            <a:pPr algn="ctr"/>
            <a:endParaRPr lang="en-GB" sz="2800" dirty="0">
              <a:solidFill>
                <a:schemeClr val="accent2"/>
              </a:solidFill>
            </a:endParaRPr>
          </a:p>
          <a:p>
            <a:pPr algn="ctr"/>
            <a:r>
              <a:rPr lang="en-GB" sz="2800" dirty="0">
                <a:solidFill>
                  <a:schemeClr val="accent2"/>
                </a:solidFill>
              </a:rPr>
              <a:t>Or, in other words, the data is </a:t>
            </a:r>
            <a:r>
              <a:rPr lang="en-GB" sz="2800" b="1" u="sng" dirty="0">
                <a:solidFill>
                  <a:schemeClr val="accent2"/>
                </a:solidFill>
              </a:rPr>
              <a:t>not linearly separable.</a:t>
            </a:r>
            <a:endParaRPr lang="en-SG" sz="2800" b="1" u="sng" dirty="0">
              <a:solidFill>
                <a:schemeClr val="accent2"/>
              </a:solidFill>
            </a:endParaRPr>
          </a:p>
        </p:txBody>
      </p:sp>
    </p:spTree>
    <p:extLst>
      <p:ext uri="{BB962C8B-B14F-4D97-AF65-F5344CB8AC3E}">
        <p14:creationId xmlns:p14="http://schemas.microsoft.com/office/powerpoint/2010/main" val="2836012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Activation functions and introducing non-linearity in the Neural Networks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Activation</a:t>
            </a:r>
            <a:r>
              <a:rPr lang="en-GB" b="1" dirty="0"/>
              <a:t> </a:t>
            </a:r>
            <a:r>
              <a:rPr lang="en-GB" b="1" dirty="0">
                <a:solidFill>
                  <a:srgbClr val="00B050"/>
                </a:solidFill>
              </a:rPr>
              <a:t>functions</a:t>
            </a:r>
            <a:r>
              <a:rPr lang="en-GB" b="1" dirty="0"/>
              <a:t> and </a:t>
            </a:r>
            <a:r>
              <a:rPr lang="en-GB" b="1" dirty="0">
                <a:solidFill>
                  <a:srgbClr val="00B050"/>
                </a:solidFill>
              </a:rPr>
              <a:t>non-linearity</a:t>
            </a:r>
            <a:r>
              <a:rPr lang="en-GB" b="1" dirty="0"/>
              <a:t>):</a:t>
            </a:r>
          </a:p>
          <a:p>
            <a:pPr marL="0" indent="0">
              <a:buNone/>
            </a:pPr>
            <a:r>
              <a:rPr lang="en-GB" b="1" dirty="0">
                <a:solidFill>
                  <a:srgbClr val="00B050"/>
                </a:solidFill>
              </a:rPr>
              <a:t>Activation</a:t>
            </a:r>
            <a:r>
              <a:rPr lang="en-GB" b="1" dirty="0"/>
              <a:t> </a:t>
            </a:r>
            <a:r>
              <a:rPr lang="en-GB" b="1" dirty="0">
                <a:solidFill>
                  <a:srgbClr val="00B050"/>
                </a:solidFill>
              </a:rPr>
              <a:t>functions</a:t>
            </a:r>
            <a:r>
              <a:rPr lang="en-GB" b="1" dirty="0"/>
              <a:t> </a:t>
            </a:r>
            <a:r>
              <a:rPr lang="en-GB" dirty="0"/>
              <a:t>are an important component of neural networks because they </a:t>
            </a:r>
            <a:r>
              <a:rPr lang="en-GB" b="1" dirty="0">
                <a:solidFill>
                  <a:srgbClr val="00B050"/>
                </a:solidFill>
              </a:rPr>
              <a:t>introduce</a:t>
            </a:r>
            <a:r>
              <a:rPr lang="en-GB" b="1" dirty="0"/>
              <a:t> </a:t>
            </a:r>
            <a:r>
              <a:rPr lang="en-GB" b="1" dirty="0">
                <a:solidFill>
                  <a:srgbClr val="00B050"/>
                </a:solidFill>
              </a:rPr>
              <a:t>non-linearity</a:t>
            </a:r>
            <a:r>
              <a:rPr lang="en-GB" b="1" dirty="0"/>
              <a:t> </a:t>
            </a:r>
            <a:r>
              <a:rPr lang="en-GB" dirty="0"/>
              <a:t>to the model.</a:t>
            </a:r>
          </a:p>
          <a:p>
            <a:pPr marL="0" indent="0">
              <a:buNone/>
            </a:pPr>
            <a:r>
              <a:rPr lang="en-GB" dirty="0"/>
              <a:t>This is important because most real-world data is non-linear.</a:t>
            </a:r>
          </a:p>
          <a:p>
            <a:pPr marL="0" indent="0">
              <a:buNone/>
            </a:pPr>
            <a:r>
              <a:rPr lang="en-GB" dirty="0"/>
              <a:t>Simply done by </a:t>
            </a:r>
            <a:r>
              <a:rPr lang="en-GB" b="1" dirty="0"/>
              <a:t>adding an extra operation </a:t>
            </a:r>
            <a:r>
              <a:rPr lang="en-GB" dirty="0"/>
              <a:t>after the linear one, for instance </a:t>
            </a:r>
            <a:r>
              <a:rPr lang="en-GB" b="1" dirty="0"/>
              <a:t>our sigmoid function</a:t>
            </a:r>
            <a:r>
              <a:rPr lang="en-GB" dirty="0"/>
              <a:t>.</a:t>
            </a:r>
            <a:endParaRPr lang="en-SG" dirty="0"/>
          </a:p>
        </p:txBody>
      </p:sp>
      <p:graphicFrame>
        <p:nvGraphicFramePr>
          <p:cNvPr id="6" name="Diagram 5">
            <a:extLst>
              <a:ext uri="{FF2B5EF4-FFF2-40B4-BE49-F238E27FC236}">
                <a16:creationId xmlns:a16="http://schemas.microsoft.com/office/drawing/2014/main" id="{4078484C-D331-C08C-24DF-BE42BAC0C241}"/>
              </a:ext>
            </a:extLst>
          </p:cNvPr>
          <p:cNvGraphicFramePr/>
          <p:nvPr>
            <p:extLst>
              <p:ext uri="{D42A27DB-BD31-4B8C-83A1-F6EECF244321}">
                <p14:modId xmlns:p14="http://schemas.microsoft.com/office/powerpoint/2010/main" val="4050309885"/>
              </p:ext>
            </p:extLst>
          </p:nvPr>
        </p:nvGraphicFramePr>
        <p:xfrm>
          <a:off x="6439876" y="1969477"/>
          <a:ext cx="5369169" cy="4523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E3A86E2-23E3-E2C8-62E1-C1F638E3D248}"/>
              </a:ext>
            </a:extLst>
          </p:cNvPr>
          <p:cNvSpPr/>
          <p:nvPr/>
        </p:nvSpPr>
        <p:spPr>
          <a:xfrm>
            <a:off x="6439876" y="1825624"/>
            <a:ext cx="5478586" cy="47783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DD82B0F-F49C-1DDC-F409-9379DAAAEF47}"/>
              </a:ext>
            </a:extLst>
          </p:cNvPr>
          <p:cNvSpPr txBox="1"/>
          <p:nvPr/>
        </p:nvSpPr>
        <p:spPr>
          <a:xfrm>
            <a:off x="9438968" y="1969477"/>
            <a:ext cx="2370078" cy="1938992"/>
          </a:xfrm>
          <a:prstGeom prst="rect">
            <a:avLst/>
          </a:prstGeom>
          <a:noFill/>
        </p:spPr>
        <p:txBody>
          <a:bodyPr wrap="square" rtlCol="0">
            <a:spAutoFit/>
          </a:bodyPr>
          <a:lstStyle/>
          <a:p>
            <a:pPr algn="ctr"/>
            <a:r>
              <a:rPr lang="en-GB" sz="2400" b="1" dirty="0">
                <a:solidFill>
                  <a:schemeClr val="accent2"/>
                </a:solidFill>
              </a:rPr>
              <a:t>Our new layer prototype, to be used in place of the Linear operation only</a:t>
            </a:r>
            <a:endParaRPr lang="en-SG" sz="2400" b="1" dirty="0">
              <a:solidFill>
                <a:schemeClr val="accent2"/>
              </a:solidFill>
            </a:endParaRPr>
          </a:p>
        </p:txBody>
      </p:sp>
    </p:spTree>
    <p:extLst>
      <p:ext uri="{BB962C8B-B14F-4D97-AF65-F5344CB8AC3E}">
        <p14:creationId xmlns:p14="http://schemas.microsoft.com/office/powerpoint/2010/main" val="763709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3BC0-70CA-3C75-E622-ABD557DA9A48}"/>
              </a:ext>
            </a:extLst>
          </p:cNvPr>
          <p:cNvPicPr>
            <a:picLocks noChangeAspect="1"/>
          </p:cNvPicPr>
          <p:nvPr/>
        </p:nvPicPr>
        <p:blipFill>
          <a:blip r:embed="rId2"/>
          <a:stretch>
            <a:fillRect/>
          </a:stretch>
        </p:blipFill>
        <p:spPr>
          <a:xfrm>
            <a:off x="4673459" y="251969"/>
            <a:ext cx="7268589" cy="6354062"/>
          </a:xfrm>
          <a:prstGeom prst="rect">
            <a:avLst/>
          </a:prstGeom>
        </p:spPr>
      </p:pic>
      <p:sp>
        <p:nvSpPr>
          <p:cNvPr id="6" name="Title 5">
            <a:extLst>
              <a:ext uri="{FF2B5EF4-FFF2-40B4-BE49-F238E27FC236}">
                <a16:creationId xmlns:a16="http://schemas.microsoft.com/office/drawing/2014/main" id="{182A473B-52F1-F6BE-BDF1-62FD170B5BAC}"/>
              </a:ext>
            </a:extLst>
          </p:cNvPr>
          <p:cNvSpPr>
            <a:spLocks noGrp="1"/>
          </p:cNvSpPr>
          <p:nvPr>
            <p:ph type="title"/>
          </p:nvPr>
        </p:nvSpPr>
        <p:spPr/>
        <p:txBody>
          <a:bodyPr/>
          <a:lstStyle/>
          <a:p>
            <a:r>
              <a:rPr lang="en-GB" dirty="0"/>
              <a:t>Our NN class</a:t>
            </a:r>
            <a:endParaRPr lang="en-SG" dirty="0"/>
          </a:p>
        </p:txBody>
      </p:sp>
      <p:sp>
        <p:nvSpPr>
          <p:cNvPr id="7" name="Content Placeholder 6">
            <a:extLst>
              <a:ext uri="{FF2B5EF4-FFF2-40B4-BE49-F238E27FC236}">
                <a16:creationId xmlns:a16="http://schemas.microsoft.com/office/drawing/2014/main" id="{351BBB68-C97A-F968-8AD2-DE508BF2C073}"/>
              </a:ext>
            </a:extLst>
          </p:cNvPr>
          <p:cNvSpPr>
            <a:spLocks noGrp="1"/>
          </p:cNvSpPr>
          <p:nvPr>
            <p:ph sz="half" idx="1"/>
          </p:nvPr>
        </p:nvSpPr>
        <p:spPr>
          <a:xfrm>
            <a:off x="375138" y="1825625"/>
            <a:ext cx="4064000" cy="4942498"/>
          </a:xfrm>
        </p:spPr>
        <p:txBody>
          <a:bodyPr>
            <a:normAutofit/>
          </a:bodyPr>
          <a:lstStyle/>
          <a:p>
            <a:pPr marL="0" indent="0">
              <a:buNone/>
            </a:pPr>
            <a:r>
              <a:rPr lang="en-GB" b="1" dirty="0"/>
              <a:t>How it works:</a:t>
            </a:r>
          </a:p>
          <a:p>
            <a:r>
              <a:rPr lang="en-GB" dirty="0"/>
              <a:t>Weights and biases are now </a:t>
            </a:r>
            <a:r>
              <a:rPr lang="en-SG" dirty="0"/>
              <a:t>initialized as normal random with zero mean and variance 0.1.</a:t>
            </a:r>
          </a:p>
          <a:p>
            <a:r>
              <a:rPr lang="en-GB" dirty="0"/>
              <a:t>Forward method for making predictions using current parameters.</a:t>
            </a:r>
          </a:p>
          <a:p>
            <a:r>
              <a:rPr lang="en-GB" dirty="0"/>
              <a:t>Loss function for performance evaluation.</a:t>
            </a:r>
            <a:endParaRPr lang="en-SG" dirty="0"/>
          </a:p>
        </p:txBody>
      </p:sp>
    </p:spTree>
    <p:extLst>
      <p:ext uri="{BB962C8B-B14F-4D97-AF65-F5344CB8AC3E}">
        <p14:creationId xmlns:p14="http://schemas.microsoft.com/office/powerpoint/2010/main" val="2506094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We can update our model by:</a:t>
            </a:r>
          </a:p>
          <a:p>
            <a:r>
              <a:rPr lang="en-SG" dirty="0"/>
              <a:t>Adding a sigmoid method, implementing the sigmoid operation from earlier.</a:t>
            </a:r>
          </a:p>
          <a:p>
            <a:r>
              <a:rPr lang="en-SG" dirty="0"/>
              <a:t>Adding sigmoid operations after each linear operation in the forward method.</a:t>
            </a:r>
          </a:p>
          <a:p>
            <a:r>
              <a:rPr lang="en-SG" dirty="0"/>
              <a:t>Our cross-entropy loss method remains unchanged, as it will simply use the updated forward procedure. </a:t>
            </a:r>
          </a:p>
        </p:txBody>
      </p:sp>
      <p:pic>
        <p:nvPicPr>
          <p:cNvPr id="5" name="Picture 4">
            <a:extLst>
              <a:ext uri="{FF2B5EF4-FFF2-40B4-BE49-F238E27FC236}">
                <a16:creationId xmlns:a16="http://schemas.microsoft.com/office/drawing/2014/main" id="{B18D0285-19F3-CC5B-7ABC-9F0C22FD2824}"/>
              </a:ext>
            </a:extLst>
          </p:cNvPr>
          <p:cNvPicPr>
            <a:picLocks noChangeAspect="1"/>
          </p:cNvPicPr>
          <p:nvPr/>
        </p:nvPicPr>
        <p:blipFill rotWithShape="1">
          <a:blip r:embed="rId2"/>
          <a:srcRect b="1129"/>
          <a:stretch/>
        </p:blipFill>
        <p:spPr>
          <a:xfrm>
            <a:off x="5948424" y="415077"/>
            <a:ext cx="6125430" cy="6009169"/>
          </a:xfrm>
          <a:prstGeom prst="rect">
            <a:avLst/>
          </a:prstGeom>
        </p:spPr>
      </p:pic>
      <p:sp>
        <p:nvSpPr>
          <p:cNvPr id="3" name="Rectangle 2">
            <a:extLst>
              <a:ext uri="{FF2B5EF4-FFF2-40B4-BE49-F238E27FC236}">
                <a16:creationId xmlns:a16="http://schemas.microsoft.com/office/drawing/2014/main" id="{4A4E0379-E1D3-4451-F8AF-4E7C147D4B60}"/>
              </a:ext>
            </a:extLst>
          </p:cNvPr>
          <p:cNvSpPr/>
          <p:nvPr/>
        </p:nvSpPr>
        <p:spPr>
          <a:xfrm>
            <a:off x="6558112" y="5093110"/>
            <a:ext cx="1946791"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AE7D143-10FC-6826-0482-61AD97E09093}"/>
              </a:ext>
            </a:extLst>
          </p:cNvPr>
          <p:cNvSpPr/>
          <p:nvPr/>
        </p:nvSpPr>
        <p:spPr>
          <a:xfrm>
            <a:off x="6533534" y="5786282"/>
            <a:ext cx="2281084"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4011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b="1" dirty="0"/>
              <a:t>As the forward procedure has changed, we would have to update the backward propagation…</a:t>
            </a:r>
          </a:p>
        </p:txBody>
      </p:sp>
      <p:pic>
        <p:nvPicPr>
          <p:cNvPr id="3" name="Picture 2">
            <a:extLst>
              <a:ext uri="{FF2B5EF4-FFF2-40B4-BE49-F238E27FC236}">
                <a16:creationId xmlns:a16="http://schemas.microsoft.com/office/drawing/2014/main" id="{B0BD5B35-A861-820D-73A9-BEE843559F9A}"/>
              </a:ext>
            </a:extLst>
          </p:cNvPr>
          <p:cNvPicPr>
            <a:picLocks noChangeAspect="1"/>
          </p:cNvPicPr>
          <p:nvPr/>
        </p:nvPicPr>
        <p:blipFill rotWithShape="1">
          <a:blip r:embed="rId2"/>
          <a:srcRect b="1129"/>
          <a:stretch/>
        </p:blipFill>
        <p:spPr>
          <a:xfrm>
            <a:off x="5948424" y="415077"/>
            <a:ext cx="6125430" cy="6009169"/>
          </a:xfrm>
          <a:prstGeom prst="rect">
            <a:avLst/>
          </a:prstGeom>
        </p:spPr>
      </p:pic>
    </p:spTree>
    <p:extLst>
      <p:ext uri="{BB962C8B-B14F-4D97-AF65-F5344CB8AC3E}">
        <p14:creationId xmlns:p14="http://schemas.microsoft.com/office/powerpoint/2010/main" val="1688481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b="1" dirty="0"/>
              <a:t>As the forward procedure has changed, we would have to update the backward propagation…</a:t>
            </a:r>
          </a:p>
          <a:p>
            <a:r>
              <a:rPr lang="en-SG" dirty="0"/>
              <a:t>This means we have to go back to using the chain rule manual differentiation procedure, account for the new sigmoid operations, and get the new update rules to use in the backward method…</a:t>
            </a:r>
          </a:p>
        </p:txBody>
      </p:sp>
      <p:pic>
        <p:nvPicPr>
          <p:cNvPr id="6" name="Picture 5" descr="A video game screen shot of a person walking down a street&#10;&#10;Description automatically generated">
            <a:extLst>
              <a:ext uri="{FF2B5EF4-FFF2-40B4-BE49-F238E27FC236}">
                <a16:creationId xmlns:a16="http://schemas.microsoft.com/office/drawing/2014/main" id="{CC0BA79C-496D-A725-06A9-1E8191595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548" y="1897626"/>
            <a:ext cx="4724400" cy="4724400"/>
          </a:xfrm>
          <a:prstGeom prst="rect">
            <a:avLst/>
          </a:prstGeom>
        </p:spPr>
      </p:pic>
      <p:sp>
        <p:nvSpPr>
          <p:cNvPr id="7" name="TextBox 6">
            <a:extLst>
              <a:ext uri="{FF2B5EF4-FFF2-40B4-BE49-F238E27FC236}">
                <a16:creationId xmlns:a16="http://schemas.microsoft.com/office/drawing/2014/main" id="{97089215-FD58-B6AB-524D-03F21C1DC932}"/>
              </a:ext>
            </a:extLst>
          </p:cNvPr>
          <p:cNvSpPr txBox="1"/>
          <p:nvPr/>
        </p:nvSpPr>
        <p:spPr>
          <a:xfrm>
            <a:off x="6695768" y="593828"/>
            <a:ext cx="4925961" cy="1323439"/>
          </a:xfrm>
          <a:prstGeom prst="rect">
            <a:avLst/>
          </a:prstGeom>
          <a:noFill/>
        </p:spPr>
        <p:txBody>
          <a:bodyPr wrap="square" rtlCol="0">
            <a:spAutoFit/>
          </a:bodyPr>
          <a:lstStyle/>
          <a:p>
            <a:pPr algn="ctr"/>
            <a:r>
              <a:rPr lang="en-GB" sz="2000" i="1" dirty="0"/>
              <a:t>When you realize you have to re-do the entire backpropagation calculation and implementation to account for just a small change of activation function</a:t>
            </a:r>
          </a:p>
        </p:txBody>
      </p:sp>
    </p:spTree>
    <p:extLst>
      <p:ext uri="{BB962C8B-B14F-4D97-AF65-F5344CB8AC3E}">
        <p14:creationId xmlns:p14="http://schemas.microsoft.com/office/powerpoint/2010/main" val="1455698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1: Drawing a computation graph</a:t>
            </a:r>
            <a:endParaRPr lang="en-SG"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5" name="Straight Arrow Connector 4">
            <a:extLst>
              <a:ext uri="{FF2B5EF4-FFF2-40B4-BE49-F238E27FC236}">
                <a16:creationId xmlns:a16="http://schemas.microsoft.com/office/drawing/2014/main" id="{71F9FA84-31D6-1C08-4BE6-CEC3E1CABE23}"/>
              </a:ext>
            </a:extLst>
          </p:cNvPr>
          <p:cNvCxnSpPr/>
          <p:nvPr/>
        </p:nvCxnSpPr>
        <p:spPr>
          <a:xfrm>
            <a:off x="1656862"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549BA0-8559-98D6-849D-AB55780B9C62}"/>
              </a:ext>
            </a:extLst>
          </p:cNvPr>
          <p:cNvCxnSpPr/>
          <p:nvPr/>
        </p:nvCxnSpPr>
        <p:spPr>
          <a:xfrm>
            <a:off x="3489570"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117E9D-CABD-7266-89A7-DFF74170CB21}"/>
              </a:ext>
            </a:extLst>
          </p:cNvPr>
          <p:cNvCxnSpPr/>
          <p:nvPr/>
        </p:nvCxnSpPr>
        <p:spPr>
          <a:xfrm>
            <a:off x="5341816"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79346-9FA6-A5FF-CF9A-3986BF1FC0AA}"/>
              </a:ext>
            </a:extLst>
          </p:cNvPr>
          <p:cNvCxnSpPr/>
          <p:nvPr/>
        </p:nvCxnSpPr>
        <p:spPr>
          <a:xfrm>
            <a:off x="7217509" y="4263293"/>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44772C-6B37-C844-33E2-BD62B705640E}"/>
              </a:ext>
            </a:extLst>
          </p:cNvPr>
          <p:cNvCxnSpPr/>
          <p:nvPr/>
        </p:nvCxnSpPr>
        <p:spPr>
          <a:xfrm>
            <a:off x="9054123"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069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1: Drawing a computation graph</a:t>
            </a:r>
            <a:endParaRPr lang="en-SG"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361F7F4C-0DFE-4A7B-8B61-D7E14EB97B23}"/>
                  </a:ext>
                </a:extLst>
              </p:cNvPr>
              <p:cNvGraphicFramePr/>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5" name="Straight Arrow Connector 4">
            <a:extLst>
              <a:ext uri="{FF2B5EF4-FFF2-40B4-BE49-F238E27FC236}">
                <a16:creationId xmlns:a16="http://schemas.microsoft.com/office/drawing/2014/main" id="{71F9FA84-31D6-1C08-4BE6-CEC3E1CABE23}"/>
              </a:ext>
            </a:extLst>
          </p:cNvPr>
          <p:cNvCxnSpPr/>
          <p:nvPr/>
        </p:nvCxnSpPr>
        <p:spPr>
          <a:xfrm>
            <a:off x="1656862"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549BA0-8559-98D6-849D-AB55780B9C62}"/>
              </a:ext>
            </a:extLst>
          </p:cNvPr>
          <p:cNvCxnSpPr/>
          <p:nvPr/>
        </p:nvCxnSpPr>
        <p:spPr>
          <a:xfrm>
            <a:off x="3489570"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117E9D-CABD-7266-89A7-DFF74170CB21}"/>
              </a:ext>
            </a:extLst>
          </p:cNvPr>
          <p:cNvCxnSpPr/>
          <p:nvPr/>
        </p:nvCxnSpPr>
        <p:spPr>
          <a:xfrm>
            <a:off x="5341816"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79346-9FA6-A5FF-CF9A-3986BF1FC0AA}"/>
              </a:ext>
            </a:extLst>
          </p:cNvPr>
          <p:cNvCxnSpPr/>
          <p:nvPr/>
        </p:nvCxnSpPr>
        <p:spPr>
          <a:xfrm>
            <a:off x="7217509" y="4263293"/>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44772C-6B37-C844-33E2-BD62B705640E}"/>
              </a:ext>
            </a:extLst>
          </p:cNvPr>
          <p:cNvCxnSpPr/>
          <p:nvPr/>
        </p:nvCxnSpPr>
        <p:spPr>
          <a:xfrm>
            <a:off x="9054123"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Parallelogram 3">
            <a:extLst>
              <a:ext uri="{FF2B5EF4-FFF2-40B4-BE49-F238E27FC236}">
                <a16:creationId xmlns:a16="http://schemas.microsoft.com/office/drawing/2014/main" id="{4DA3C874-3BF7-30B7-7D06-245610C3CBA0}"/>
              </a:ext>
            </a:extLst>
          </p:cNvPr>
          <p:cNvSpPr/>
          <p:nvPr/>
        </p:nvSpPr>
        <p:spPr>
          <a:xfrm>
            <a:off x="1508370" y="1484925"/>
            <a:ext cx="4806461" cy="4564182"/>
          </a:xfrm>
          <a:prstGeom prst="parallelogram">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33AB4F-1C4D-02BE-F3DD-1A425F07D04C}"/>
                  </a:ext>
                </a:extLst>
              </p:cNvPr>
              <p:cNvSpPr txBox="1"/>
              <p:nvPr/>
            </p:nvSpPr>
            <p:spPr>
              <a:xfrm>
                <a:off x="5731608" y="5373075"/>
                <a:ext cx="6299200" cy="1200329"/>
              </a:xfrm>
              <a:prstGeom prst="rect">
                <a:avLst/>
              </a:prstGeom>
              <a:noFill/>
            </p:spPr>
            <p:txBody>
              <a:bodyPr wrap="square" rtlCol="0">
                <a:spAutoFit/>
              </a:bodyPr>
              <a:lstStyle/>
              <a:p>
                <a:r>
                  <a:rPr lang="en-GB" b="1" dirty="0">
                    <a:solidFill>
                      <a:schemeClr val="accent2"/>
                    </a:solidFill>
                  </a:rPr>
                  <a:t>Intuition: If you remember W1S3, we showed that…</a:t>
                </a:r>
              </a:p>
              <a:p>
                <a:pPr/>
                <a14:m>
                  <m:oMathPara xmlns:m="http://schemas.openxmlformats.org/officeDocument/2006/math">
                    <m:oMathParaPr>
                      <m:jc m:val="centerGroup"/>
                    </m:oMathParaPr>
                    <m:oMath xmlns:m="http://schemas.openxmlformats.org/officeDocument/2006/math">
                      <m:r>
                        <a:rPr lang="en-GB" b="1" i="1" dirty="0" smtClean="0">
                          <a:solidFill>
                            <a:schemeClr val="accent2"/>
                          </a:solidFill>
                          <a:latin typeface="Cambria Math" panose="02040503050406030204" pitchFamily="18" charset="0"/>
                        </a:rPr>
                        <m:t>𝑳𝒊𝒏𝑹𝒆𝒈</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𝑺𝒊𝒈𝒎𝒐𝒊𝒅</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𝑳𝒐𝒈𝑹𝒆𝒈</m:t>
                      </m:r>
                    </m:oMath>
                  </m:oMathPara>
                </a14:m>
                <a:endParaRPr lang="en-GB" b="1" dirty="0">
                  <a:solidFill>
                    <a:schemeClr val="accent2"/>
                  </a:solidFill>
                </a:endParaRPr>
              </a:p>
              <a:p>
                <a:r>
                  <a:rPr lang="en-GB" b="1" dirty="0">
                    <a:solidFill>
                      <a:schemeClr val="accent2"/>
                    </a:solidFill>
                  </a:rPr>
                  <a:t>Here, we are applying Sigmoid on a Linear Operation Layer, so…</a:t>
                </a:r>
              </a:p>
              <a:p>
                <a:pPr/>
                <a14:m>
                  <m:oMathPara xmlns:m="http://schemas.openxmlformats.org/officeDocument/2006/math">
                    <m:oMathParaPr>
                      <m:jc m:val="centerGroup"/>
                    </m:oMathParaPr>
                    <m:oMath xmlns:m="http://schemas.openxmlformats.org/officeDocument/2006/math">
                      <m:r>
                        <a:rPr lang="en-GB" b="1" i="1" dirty="0" smtClean="0">
                          <a:solidFill>
                            <a:schemeClr val="accent2"/>
                          </a:solidFill>
                          <a:latin typeface="Cambria Math" panose="02040503050406030204" pitchFamily="18" charset="0"/>
                        </a:rPr>
                        <m:t>𝑳𝒊𝒏𝑹𝒆𝒈</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𝑳𝒂𝒚𝒆𝒓</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𝑺𝒊𝒈𝒎𝒐𝒊𝒅</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𝑳𝒐𝒈𝑹𝒆𝒈</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𝑳𝒂𝒚𝒆𝒓</m:t>
                      </m:r>
                      <m:r>
                        <a:rPr lang="en-GB" b="1" i="1" dirty="0" smtClean="0">
                          <a:solidFill>
                            <a:schemeClr val="accent2"/>
                          </a:solidFill>
                          <a:latin typeface="Cambria Math" panose="02040503050406030204" pitchFamily="18" charset="0"/>
                        </a:rPr>
                        <m:t>?</m:t>
                      </m:r>
                    </m:oMath>
                  </m:oMathPara>
                </a14:m>
                <a:endParaRPr lang="en-GB" b="1" dirty="0">
                  <a:solidFill>
                    <a:schemeClr val="accent2"/>
                  </a:solidFill>
                </a:endParaRPr>
              </a:p>
            </p:txBody>
          </p:sp>
        </mc:Choice>
        <mc:Fallback xmlns="">
          <p:sp>
            <p:nvSpPr>
              <p:cNvPr id="10" name="TextBox 9">
                <a:extLst>
                  <a:ext uri="{FF2B5EF4-FFF2-40B4-BE49-F238E27FC236}">
                    <a16:creationId xmlns:a16="http://schemas.microsoft.com/office/drawing/2014/main" id="{7633AB4F-1C4D-02BE-F3DD-1A425F07D04C}"/>
                  </a:ext>
                </a:extLst>
              </p:cNvPr>
              <p:cNvSpPr txBox="1">
                <a:spLocks noRot="1" noChangeAspect="1" noMove="1" noResize="1" noEditPoints="1" noAdjustHandles="1" noChangeArrowheads="1" noChangeShapeType="1" noTextEdit="1"/>
              </p:cNvSpPr>
              <p:nvPr/>
            </p:nvSpPr>
            <p:spPr>
              <a:xfrm>
                <a:off x="5731608" y="5373075"/>
                <a:ext cx="6299200" cy="1200329"/>
              </a:xfrm>
              <a:prstGeom prst="rect">
                <a:avLst/>
              </a:prstGeom>
              <a:blipFill>
                <a:blip r:embed="rId11"/>
                <a:stretch>
                  <a:fillRect l="-774" t="-2538" b="-3553"/>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EB19D339-56A4-7901-4DF9-053C301A7DAB}"/>
              </a:ext>
            </a:extLst>
          </p:cNvPr>
          <p:cNvSpPr txBox="1"/>
          <p:nvPr/>
        </p:nvSpPr>
        <p:spPr>
          <a:xfrm>
            <a:off x="1946031" y="6091088"/>
            <a:ext cx="2887784" cy="369332"/>
          </a:xfrm>
          <a:prstGeom prst="rect">
            <a:avLst/>
          </a:prstGeom>
          <a:noFill/>
        </p:spPr>
        <p:txBody>
          <a:bodyPr wrap="square" rtlCol="0">
            <a:spAutoFit/>
          </a:bodyPr>
          <a:lstStyle/>
          <a:p>
            <a:r>
              <a:rPr lang="en-GB" b="1" dirty="0" err="1">
                <a:solidFill>
                  <a:schemeClr val="accent2"/>
                </a:solidFill>
              </a:rPr>
              <a:t>LogReg</a:t>
            </a:r>
            <a:r>
              <a:rPr lang="en-GB" b="1" dirty="0">
                <a:solidFill>
                  <a:schemeClr val="accent2"/>
                </a:solidFill>
              </a:rPr>
              <a:t> Layer of some sort?</a:t>
            </a:r>
          </a:p>
        </p:txBody>
      </p:sp>
      <p:sp>
        <p:nvSpPr>
          <p:cNvPr id="12" name="Parallelogram 11">
            <a:extLst>
              <a:ext uri="{FF2B5EF4-FFF2-40B4-BE49-F238E27FC236}">
                <a16:creationId xmlns:a16="http://schemas.microsoft.com/office/drawing/2014/main" id="{A4E98FD0-81B6-239E-067C-22AFE41CA054}"/>
              </a:ext>
            </a:extLst>
          </p:cNvPr>
          <p:cNvSpPr/>
          <p:nvPr/>
        </p:nvSpPr>
        <p:spPr>
          <a:xfrm>
            <a:off x="5415085" y="1333841"/>
            <a:ext cx="4806461" cy="4043144"/>
          </a:xfrm>
          <a:prstGeom prst="parallelogram">
            <a:avLst/>
          </a:prstGeom>
          <a:noFill/>
          <a:ln w="38100">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1101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2: Recall the forward equations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fontScale="92500"/>
              </a:bodyPr>
              <a:lstStyle/>
              <a:p>
                <a:pPr marL="0" indent="0">
                  <a:buNone/>
                </a:pPr>
                <a:r>
                  <a:rPr lang="en-GB" dirty="0"/>
                  <a:t>Our forward method gives:</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𝑋</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043" t="-1880"/>
                </a:stretch>
              </a:blipFill>
            </p:spPr>
            <p:txBody>
              <a:bodyPr/>
              <a:lstStyle/>
              <a:p>
                <a:r>
                  <a:rPr lang="en-SG">
                    <a:noFill/>
                  </a:rPr>
                  <a:t> </a:t>
                </a:r>
              </a:p>
            </p:txBody>
          </p:sp>
        </mc:Fallback>
      </mc:AlternateContent>
    </p:spTree>
    <p:extLst>
      <p:ext uri="{BB962C8B-B14F-4D97-AF65-F5344CB8AC3E}">
        <p14:creationId xmlns:p14="http://schemas.microsoft.com/office/powerpoint/2010/main" val="13485321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pPr marL="0" indent="0">
                  <a:buNone/>
                </a:pPr>
                <a:r>
                  <a:rPr lang="en-GB" dirty="0"/>
                  <a:t>Retrieving the gradient descent update rules takes a few steps and requires some organizing…</a:t>
                </a:r>
              </a:p>
              <a:p>
                <a:r>
                  <a:rPr lang="en-GB" dirty="0"/>
                  <a:t>First, recall that our loss function is defined as</a:t>
                </a:r>
              </a:p>
              <a:p>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a:p>
                <a:pPr marL="0" indent="0">
                  <a:buNone/>
                </a:pPr>
                <a:r>
                  <a:rPr lang="en-SG" dirty="0"/>
                  <a:t>Therefore,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𝑌</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r>
                            <a:rPr lang="en-GB" b="0" i="1" smtClean="0">
                              <a:latin typeface="Cambria Math" panose="02040503050406030204" pitchFamily="18" charset="0"/>
                            </a:rPr>
                            <m:t>𝑌</m:t>
                          </m:r>
                        </m:num>
                        <m:den>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3673354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Then, recall that</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br>
                  <a:rPr lang="en-GB" dirty="0"/>
                </a:br>
                <a:r>
                  <a:rPr lang="en-GB" dirty="0"/>
                  <a:t>We can then prove that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d>
                    </m:oMath>
                  </m:oMathPara>
                </a14:m>
                <a:endParaRPr lang="en-GB" dirty="0"/>
              </a:p>
              <a:p>
                <a:pPr marL="0" indent="0">
                  <a:buNone/>
                </a:pPr>
                <a:br>
                  <a:rPr lang="en-GB" dirty="0"/>
                </a:b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𝑍</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𝐴</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a:p>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85504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a:t>
                </a:r>
                <a:br>
                  <a:rPr lang="en-GB" dirty="0"/>
                </a:b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a14:m>
                <a:endParaRPr lang="en-GB" dirty="0"/>
              </a:p>
              <a:p>
                <a:pPr marL="0" indent="0">
                  <a:buNone/>
                </a:pPr>
                <a:br>
                  <a:rPr lang="en-GB" dirty="0"/>
                </a:b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𝑊</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2151550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Again…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smtClean="0">
                              <a:solidFill>
                                <a:schemeClr val="bg1"/>
                              </a:solidFill>
                              <a:latin typeface="Cambria Math" panose="02040503050406030204" pitchFamily="18" charset="0"/>
                            </a:rPr>
                          </m:ctrlPr>
                        </m:sSubPr>
                        <m:e>
                          <m:r>
                            <a:rPr lang="en-GB" i="1" dirty="0">
                              <a:solidFill>
                                <a:schemeClr val="bg1"/>
                              </a:solidFill>
                              <a:latin typeface="Cambria Math" panose="02040503050406030204" pitchFamily="18" charset="0"/>
                            </a:rPr>
                            <m:t>𝐴</m:t>
                          </m:r>
                        </m:e>
                        <m:sub>
                          <m:r>
                            <a:rPr lang="en-GB" i="1" dirty="0">
                              <a:solidFill>
                                <a:schemeClr val="bg1"/>
                              </a:solidFill>
                              <a:latin typeface="Cambria Math" panose="02040503050406030204" pitchFamily="18" charset="0"/>
                            </a:rPr>
                            <m:t>1</m:t>
                          </m:r>
                        </m:sub>
                      </m:sSub>
                      <m:r>
                        <a:rPr lang="en-GB" i="1" dirty="0">
                          <a:solidFill>
                            <a:schemeClr val="bg1"/>
                          </a:solidFill>
                          <a:latin typeface="Cambria Math" panose="02040503050406030204" pitchFamily="18" charset="0"/>
                        </a:rPr>
                        <m:t> = </m:t>
                      </m:r>
                      <m:r>
                        <a:rPr lang="en-GB" i="1" dirty="0">
                          <a:solidFill>
                            <a:schemeClr val="bg1"/>
                          </a:solidFill>
                          <a:latin typeface="Cambria Math" panose="02040503050406030204" pitchFamily="18" charset="0"/>
                        </a:rPr>
                        <m:t>𝑠</m:t>
                      </m:r>
                      <m:r>
                        <a:rPr lang="en-GB" i="1" dirty="0">
                          <a:solidFill>
                            <a:schemeClr val="bg1"/>
                          </a:solidFill>
                          <a:latin typeface="Cambria Math" panose="02040503050406030204" pitchFamily="18" charset="0"/>
                        </a:rPr>
                        <m:t>(</m:t>
                      </m:r>
                      <m:sSub>
                        <m:sSubPr>
                          <m:ctrlPr>
                            <a:rPr lang="en-GB" i="1" dirty="0">
                              <a:solidFill>
                                <a:schemeClr val="bg1"/>
                              </a:solidFill>
                              <a:latin typeface="Cambria Math" panose="02040503050406030204" pitchFamily="18" charset="0"/>
                            </a:rPr>
                          </m:ctrlPr>
                        </m:sSubPr>
                        <m:e>
                          <m:r>
                            <a:rPr lang="en-GB" i="1" dirty="0">
                              <a:solidFill>
                                <a:schemeClr val="bg1"/>
                              </a:solidFill>
                              <a:latin typeface="Cambria Math" panose="02040503050406030204" pitchFamily="18" charset="0"/>
                            </a:rPr>
                            <m:t>𝑍</m:t>
                          </m:r>
                        </m:e>
                        <m:sub>
                          <m:r>
                            <a:rPr lang="en-GB" i="1" dirty="0">
                              <a:solidFill>
                                <a:schemeClr val="bg1"/>
                              </a:solidFill>
                              <a:latin typeface="Cambria Math" panose="02040503050406030204" pitchFamily="18" charset="0"/>
                            </a:rPr>
                            <m:t>1</m:t>
                          </m:r>
                        </m:sub>
                      </m:sSub>
                      <m:r>
                        <a:rPr lang="en-GB" i="1" dirty="0">
                          <a:solidFill>
                            <a:schemeClr val="bg1"/>
                          </a:solidFill>
                          <a:latin typeface="Cambria Math" panose="02040503050406030204" pitchFamily="18" charset="0"/>
                        </a:rPr>
                        <m:t>)</m:t>
                      </m:r>
                    </m:oMath>
                  </m:oMathPara>
                </a14:m>
                <a:endParaRPr lang="en-GB" dirty="0">
                  <a:solidFill>
                    <a:schemeClr val="bg1"/>
                  </a:solidFill>
                </a:endParaRPr>
              </a:p>
              <a:p>
                <a:pPr marL="0" indent="0">
                  <a:buNone/>
                </a:pPr>
                <a:br>
                  <a:rPr lang="en-GB" dirty="0"/>
                </a:b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85775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DD955-8C6C-6B79-E4D7-D77E989DD9CB}"/>
              </a:ext>
            </a:extLst>
          </p:cNvPr>
          <p:cNvPicPr>
            <a:picLocks noChangeAspect="1"/>
          </p:cNvPicPr>
          <p:nvPr/>
        </p:nvPicPr>
        <p:blipFill>
          <a:blip r:embed="rId2"/>
          <a:stretch>
            <a:fillRect/>
          </a:stretch>
        </p:blipFill>
        <p:spPr>
          <a:xfrm>
            <a:off x="500115" y="277012"/>
            <a:ext cx="11488753" cy="2724530"/>
          </a:xfrm>
          <a:prstGeom prst="rect">
            <a:avLst/>
          </a:prstGeom>
        </p:spPr>
      </p:pic>
      <p:pic>
        <p:nvPicPr>
          <p:cNvPr id="8" name="Picture 7">
            <a:extLst>
              <a:ext uri="{FF2B5EF4-FFF2-40B4-BE49-F238E27FC236}">
                <a16:creationId xmlns:a16="http://schemas.microsoft.com/office/drawing/2014/main" id="{0F78550A-E6DE-7CC0-7837-FC2B1D24AC42}"/>
              </a:ext>
            </a:extLst>
          </p:cNvPr>
          <p:cNvPicPr>
            <a:picLocks noChangeAspect="1"/>
          </p:cNvPicPr>
          <p:nvPr/>
        </p:nvPicPr>
        <p:blipFill>
          <a:blip r:embed="rId3"/>
          <a:stretch>
            <a:fillRect/>
          </a:stretch>
        </p:blipFill>
        <p:spPr>
          <a:xfrm>
            <a:off x="389499" y="3001542"/>
            <a:ext cx="4191585" cy="3734321"/>
          </a:xfrm>
          <a:prstGeom prst="rect">
            <a:avLst/>
          </a:prstGeom>
        </p:spPr>
      </p:pic>
      <p:pic>
        <p:nvPicPr>
          <p:cNvPr id="10" name="Picture 9">
            <a:extLst>
              <a:ext uri="{FF2B5EF4-FFF2-40B4-BE49-F238E27FC236}">
                <a16:creationId xmlns:a16="http://schemas.microsoft.com/office/drawing/2014/main" id="{072B0F04-E003-8681-9F9A-699B20E267B0}"/>
              </a:ext>
            </a:extLst>
          </p:cNvPr>
          <p:cNvPicPr>
            <a:picLocks noChangeAspect="1"/>
          </p:cNvPicPr>
          <p:nvPr/>
        </p:nvPicPr>
        <p:blipFill>
          <a:blip r:embed="rId4"/>
          <a:stretch>
            <a:fillRect/>
          </a:stretch>
        </p:blipFill>
        <p:spPr>
          <a:xfrm>
            <a:off x="6505343" y="5347243"/>
            <a:ext cx="5058481" cy="962159"/>
          </a:xfrm>
          <a:prstGeom prst="rect">
            <a:avLst/>
          </a:prstGeom>
        </p:spPr>
      </p:pic>
      <p:sp>
        <p:nvSpPr>
          <p:cNvPr id="12" name="TextBox 11">
            <a:extLst>
              <a:ext uri="{FF2B5EF4-FFF2-40B4-BE49-F238E27FC236}">
                <a16:creationId xmlns:a16="http://schemas.microsoft.com/office/drawing/2014/main" id="{DD3CD9CC-3DB1-E108-6A9D-978D92CBFE28}"/>
              </a:ext>
            </a:extLst>
          </p:cNvPr>
          <p:cNvSpPr txBox="1"/>
          <p:nvPr/>
        </p:nvSpPr>
        <p:spPr>
          <a:xfrm>
            <a:off x="7041662" y="3219938"/>
            <a:ext cx="5150338" cy="1938992"/>
          </a:xfrm>
          <a:prstGeom prst="rect">
            <a:avLst/>
          </a:prstGeom>
          <a:noFill/>
        </p:spPr>
        <p:txBody>
          <a:bodyPr wrap="square" rtlCol="0">
            <a:spAutoFit/>
          </a:bodyPr>
          <a:lstStyle/>
          <a:p>
            <a:pPr marL="342900" indent="-342900">
              <a:buAutoNum type="arabicPeriod"/>
            </a:pPr>
            <a:r>
              <a:rPr lang="en-GB" sz="2400" dirty="0">
                <a:solidFill>
                  <a:srgbClr val="00B050"/>
                </a:solidFill>
              </a:rPr>
              <a:t>Initialize model</a:t>
            </a:r>
          </a:p>
          <a:p>
            <a:pPr marL="342900" indent="-342900">
              <a:buAutoNum type="arabicPeriod"/>
            </a:pPr>
            <a:r>
              <a:rPr lang="en-GB" sz="2400" dirty="0">
                <a:solidFill>
                  <a:schemeClr val="accent2"/>
                </a:solidFill>
              </a:rPr>
              <a:t>Forward to predict</a:t>
            </a:r>
          </a:p>
          <a:p>
            <a:pPr marL="342900" indent="-342900">
              <a:buAutoNum type="arabicPeriod"/>
            </a:pPr>
            <a:r>
              <a:rPr lang="en-GB" sz="2400" dirty="0">
                <a:solidFill>
                  <a:srgbClr val="7030A0"/>
                </a:solidFill>
              </a:rPr>
              <a:t>Compute loss to evaluate model (it is bad, because trainable parameters have received random values!)</a:t>
            </a:r>
            <a:endParaRPr lang="en-SG" sz="2400" dirty="0">
              <a:solidFill>
                <a:srgbClr val="7030A0"/>
              </a:solidFill>
            </a:endParaRPr>
          </a:p>
        </p:txBody>
      </p:sp>
      <p:cxnSp>
        <p:nvCxnSpPr>
          <p:cNvPr id="14" name="Straight Arrow Connector 13">
            <a:extLst>
              <a:ext uri="{FF2B5EF4-FFF2-40B4-BE49-F238E27FC236}">
                <a16:creationId xmlns:a16="http://schemas.microsoft.com/office/drawing/2014/main" id="{C64E9A37-A7F7-360B-952C-B89423628496}"/>
              </a:ext>
            </a:extLst>
          </p:cNvPr>
          <p:cNvCxnSpPr>
            <a:cxnSpLocks/>
          </p:cNvCxnSpPr>
          <p:nvPr/>
        </p:nvCxnSpPr>
        <p:spPr>
          <a:xfrm flipH="1">
            <a:off x="7053384" y="4552335"/>
            <a:ext cx="332154" cy="78079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292570-28B5-65D3-67EE-A694DF11DD12}"/>
              </a:ext>
            </a:extLst>
          </p:cNvPr>
          <p:cNvCxnSpPr>
            <a:cxnSpLocks/>
          </p:cNvCxnSpPr>
          <p:nvPr/>
        </p:nvCxnSpPr>
        <p:spPr>
          <a:xfrm flipH="1">
            <a:off x="4079631" y="3657057"/>
            <a:ext cx="2848707" cy="94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A0F1C2-C1CE-6209-2479-EE59FD4158C5}"/>
              </a:ext>
            </a:extLst>
          </p:cNvPr>
          <p:cNvCxnSpPr>
            <a:cxnSpLocks/>
          </p:cNvCxnSpPr>
          <p:nvPr/>
        </p:nvCxnSpPr>
        <p:spPr>
          <a:xfrm flipH="1" flipV="1">
            <a:off x="6346092" y="2247628"/>
            <a:ext cx="1039446" cy="9723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82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Almost there…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br>
                  <a:rPr lang="en-GB" dirty="0"/>
                </a:b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2494984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Finally…!</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b="0" i="1" dirty="0" smtClean="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b="0"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𝑋</m:t>
                      </m:r>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oMath>
                  </m:oMathPara>
                </a14:m>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1831247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Backward Method</a:t>
            </a:r>
            <a:br>
              <a:rPr lang="en-GB" dirty="0"/>
            </a:br>
            <a:r>
              <a:rPr lang="en-GB" dirty="0"/>
              <a:t>Update</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3780692" cy="5032375"/>
          </a:xfrm>
        </p:spPr>
        <p:txBody>
          <a:bodyPr>
            <a:normAutofit/>
          </a:bodyPr>
          <a:lstStyle/>
          <a:p>
            <a:pPr marL="0" indent="0">
              <a:buNone/>
            </a:pPr>
            <a:r>
              <a:rPr lang="en-GB" b="1" dirty="0"/>
              <a:t>Reusing our derivatives formulas </a:t>
            </a:r>
            <a:r>
              <a:rPr lang="en-GB" b="1" u="sng" dirty="0"/>
              <a:t>carefully</a:t>
            </a:r>
            <a:r>
              <a:rPr lang="en-GB" b="1" dirty="0"/>
              <a:t> gives the GD update rules to use for the backward method.</a:t>
            </a:r>
          </a:p>
          <a:p>
            <a:r>
              <a:rPr lang="en-GB" dirty="0"/>
              <a:t>Notice how we did not rush and computed each term, one operation at a time, to avoid making mistakes.</a:t>
            </a:r>
          </a:p>
          <a:p>
            <a:r>
              <a:rPr lang="en-GB" dirty="0"/>
              <a:t>Take it slow!</a:t>
            </a:r>
            <a:endParaRPr lang="en-SG" dirty="0"/>
          </a:p>
        </p:txBody>
      </p:sp>
      <p:pic>
        <p:nvPicPr>
          <p:cNvPr id="5" name="Picture 4">
            <a:extLst>
              <a:ext uri="{FF2B5EF4-FFF2-40B4-BE49-F238E27FC236}">
                <a16:creationId xmlns:a16="http://schemas.microsoft.com/office/drawing/2014/main" id="{733E8D5A-1A45-8E27-B15C-2E7B5398173B}"/>
              </a:ext>
            </a:extLst>
          </p:cNvPr>
          <p:cNvPicPr>
            <a:picLocks noChangeAspect="1"/>
          </p:cNvPicPr>
          <p:nvPr/>
        </p:nvPicPr>
        <p:blipFill>
          <a:blip r:embed="rId2"/>
          <a:stretch>
            <a:fillRect/>
          </a:stretch>
        </p:blipFill>
        <p:spPr>
          <a:xfrm>
            <a:off x="5098634" y="481501"/>
            <a:ext cx="7093366" cy="5894998"/>
          </a:xfrm>
          <a:prstGeom prst="rect">
            <a:avLst/>
          </a:prstGeom>
        </p:spPr>
      </p:pic>
    </p:spTree>
    <p:extLst>
      <p:ext uri="{BB962C8B-B14F-4D97-AF65-F5344CB8AC3E}">
        <p14:creationId xmlns:p14="http://schemas.microsoft.com/office/powerpoint/2010/main" val="506948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6" name="Picture 5">
            <a:extLst>
              <a:ext uri="{FF2B5EF4-FFF2-40B4-BE49-F238E27FC236}">
                <a16:creationId xmlns:a16="http://schemas.microsoft.com/office/drawing/2014/main" id="{CD5993CC-DCBD-502A-6009-131C4E8BF4B4}"/>
              </a:ext>
            </a:extLst>
          </p:cNvPr>
          <p:cNvPicPr>
            <a:picLocks noChangeAspect="1"/>
          </p:cNvPicPr>
          <p:nvPr/>
        </p:nvPicPr>
        <p:blipFill>
          <a:blip r:embed="rId2"/>
          <a:stretch>
            <a:fillRect/>
          </a:stretch>
        </p:blipFill>
        <p:spPr>
          <a:xfrm>
            <a:off x="2024185" y="1554689"/>
            <a:ext cx="8654434" cy="5303311"/>
          </a:xfrm>
          <a:prstGeom prst="rect">
            <a:avLst/>
          </a:prstGeom>
        </p:spPr>
      </p:pic>
    </p:spTree>
    <p:extLst>
      <p:ext uri="{BB962C8B-B14F-4D97-AF65-F5344CB8AC3E}">
        <p14:creationId xmlns:p14="http://schemas.microsoft.com/office/powerpoint/2010/main" val="3934051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4" name="Picture 3">
            <a:extLst>
              <a:ext uri="{FF2B5EF4-FFF2-40B4-BE49-F238E27FC236}">
                <a16:creationId xmlns:a16="http://schemas.microsoft.com/office/drawing/2014/main" id="{B1A79797-083A-B47F-F29A-C163C28C665B}"/>
              </a:ext>
            </a:extLst>
          </p:cNvPr>
          <p:cNvPicPr>
            <a:picLocks noChangeAspect="1"/>
          </p:cNvPicPr>
          <p:nvPr/>
        </p:nvPicPr>
        <p:blipFill>
          <a:blip r:embed="rId2"/>
          <a:stretch>
            <a:fillRect/>
          </a:stretch>
        </p:blipFill>
        <p:spPr>
          <a:xfrm>
            <a:off x="4400061" y="1294066"/>
            <a:ext cx="7542347" cy="5095310"/>
          </a:xfrm>
          <a:prstGeom prst="rect">
            <a:avLst/>
          </a:prstGeom>
        </p:spPr>
      </p:pic>
      <p:sp>
        <p:nvSpPr>
          <p:cNvPr id="5" name="TextBox 4">
            <a:extLst>
              <a:ext uri="{FF2B5EF4-FFF2-40B4-BE49-F238E27FC236}">
                <a16:creationId xmlns:a16="http://schemas.microsoft.com/office/drawing/2014/main" id="{05642C26-AA61-A804-F438-6FAB9FE447AD}"/>
              </a:ext>
            </a:extLst>
          </p:cNvPr>
          <p:cNvSpPr txBox="1"/>
          <p:nvPr/>
        </p:nvSpPr>
        <p:spPr>
          <a:xfrm>
            <a:off x="93785" y="2790332"/>
            <a:ext cx="3978030" cy="2677656"/>
          </a:xfrm>
          <a:prstGeom prst="rect">
            <a:avLst/>
          </a:prstGeom>
          <a:noFill/>
        </p:spPr>
        <p:txBody>
          <a:bodyPr wrap="square" rtlCol="0">
            <a:spAutoFit/>
          </a:bodyPr>
          <a:lstStyle/>
          <a:p>
            <a:pPr algn="ctr"/>
            <a:r>
              <a:rPr lang="en-GB" sz="2800" dirty="0">
                <a:solidFill>
                  <a:schemeClr val="accent2"/>
                </a:solidFill>
              </a:rPr>
              <a:t>Using the sigmoid activation functions helped the network </a:t>
            </a:r>
            <a:r>
              <a:rPr lang="en-GB" sz="2800" b="1" dirty="0">
                <a:solidFill>
                  <a:schemeClr val="accent2"/>
                </a:solidFill>
              </a:rPr>
              <a:t>create some</a:t>
            </a:r>
            <a:br>
              <a:rPr lang="en-GB" sz="2800" b="1" dirty="0">
                <a:solidFill>
                  <a:schemeClr val="accent2"/>
                </a:solidFill>
              </a:rPr>
            </a:br>
            <a:r>
              <a:rPr lang="en-GB" sz="2800" b="1" dirty="0">
                <a:solidFill>
                  <a:schemeClr val="accent2"/>
                </a:solidFill>
              </a:rPr>
              <a:t>non-linearity!</a:t>
            </a:r>
          </a:p>
          <a:p>
            <a:pPr algn="ctr"/>
            <a:r>
              <a:rPr lang="en-GB" sz="2800" dirty="0">
                <a:solidFill>
                  <a:schemeClr val="accent2"/>
                </a:solidFill>
              </a:rPr>
              <a:t>(Blue curve looking good!)</a:t>
            </a:r>
            <a:endParaRPr lang="en-SG" sz="2800" dirty="0">
              <a:solidFill>
                <a:schemeClr val="accent2"/>
              </a:solidFill>
            </a:endParaRPr>
          </a:p>
        </p:txBody>
      </p:sp>
    </p:spTree>
    <p:extLst>
      <p:ext uri="{BB962C8B-B14F-4D97-AF65-F5344CB8AC3E}">
        <p14:creationId xmlns:p14="http://schemas.microsoft.com/office/powerpoint/2010/main" val="1442844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Sigmoid</a:t>
            </a:r>
            <a:endParaRPr lang="en-SG" b="1"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sigmoid</a:t>
                </a:r>
                <a:r>
                  <a:rPr lang="en-GB" b="1" dirty="0"/>
                  <a:t> function):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den>
                      </m:f>
                    </m:oMath>
                  </m:oMathPara>
                </a14:m>
                <a:endParaRPr lang="en-GB" dirty="0"/>
              </a:p>
              <a:p>
                <a:pPr marL="0" indent="0">
                  <a:buNone/>
                </a:pPr>
                <a:endParaRPr lang="en-GB" dirty="0"/>
              </a:p>
              <a:p>
                <a:pPr marL="0" indent="0">
                  <a:buNone/>
                </a:pPr>
                <a:r>
                  <a:rPr lang="en-GB" dirty="0"/>
                  <a:t>The </a:t>
                </a:r>
                <a:r>
                  <a:rPr lang="en-GB" b="1" dirty="0">
                    <a:solidFill>
                      <a:srgbClr val="00B050"/>
                    </a:solidFill>
                  </a:rPr>
                  <a:t>sigmoid</a:t>
                </a:r>
                <a:r>
                  <a:rPr lang="en-GB" b="1" dirty="0"/>
                  <a:t> activation function </a:t>
                </a:r>
                <a:r>
                  <a:rPr lang="en-GB" dirty="0"/>
                  <a:t>is often used in the </a:t>
                </a:r>
                <a:r>
                  <a:rPr lang="en-GB" b="1" dirty="0"/>
                  <a:t>output layer of a binary classification model</a:t>
                </a:r>
                <a:r>
                  <a:rPr lang="en-GB" dirty="0"/>
                  <a:t>, because the output will then have values between 0 and 1, and can therefore be interpreted as a </a:t>
                </a:r>
                <a:r>
                  <a:rPr lang="en-GB" b="1" dirty="0"/>
                  <a:t>probability</a:t>
                </a:r>
                <a:r>
                  <a:rPr lang="en-GB" dirty="0"/>
                  <a:t>.</a:t>
                </a:r>
                <a:endParaRPr lang="en-SG" dirty="0"/>
              </a:p>
            </p:txBody>
          </p:sp>
        </mc:Choice>
        <mc:Fallback xmlns="">
          <p:sp>
            <p:nvSpPr>
              <p:cNvPr id="5" name="Content Placeholder 4">
                <a:extLst>
                  <a:ext uri="{FF2B5EF4-FFF2-40B4-BE49-F238E27FC236}">
                    <a16:creationId xmlns:a16="http://schemas.microsoft.com/office/drawing/2014/main" id="{B6B851F4-FCFC-1E83-D239-824F7B5E1B0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ED877936-0C09-CE62-73FD-AC87B960D65A}"/>
              </a:ext>
            </a:extLst>
          </p:cNvPr>
          <p:cNvPicPr>
            <a:picLocks noChangeAspect="1"/>
          </p:cNvPicPr>
          <p:nvPr/>
        </p:nvPicPr>
        <p:blipFill>
          <a:blip r:embed="rId3"/>
          <a:stretch>
            <a:fillRect/>
          </a:stretch>
        </p:blipFill>
        <p:spPr>
          <a:xfrm>
            <a:off x="7819140" y="2680676"/>
            <a:ext cx="4112999" cy="4031439"/>
          </a:xfrm>
          <a:prstGeom prst="rect">
            <a:avLst/>
          </a:prstGeom>
        </p:spPr>
      </p:pic>
      <p:pic>
        <p:nvPicPr>
          <p:cNvPr id="3" name="Picture 2">
            <a:extLst>
              <a:ext uri="{FF2B5EF4-FFF2-40B4-BE49-F238E27FC236}">
                <a16:creationId xmlns:a16="http://schemas.microsoft.com/office/drawing/2014/main" id="{B1A42CF1-8F96-4AF5-9B5F-867EE9CCF1E9}"/>
              </a:ext>
            </a:extLst>
          </p:cNvPr>
          <p:cNvPicPr>
            <a:picLocks noChangeAspect="1"/>
          </p:cNvPicPr>
          <p:nvPr/>
        </p:nvPicPr>
        <p:blipFill>
          <a:blip r:embed="rId4"/>
          <a:stretch>
            <a:fillRect/>
          </a:stretch>
        </p:blipFill>
        <p:spPr>
          <a:xfrm>
            <a:off x="7726520" y="1825624"/>
            <a:ext cx="4043635" cy="785547"/>
          </a:xfrm>
          <a:prstGeom prst="rect">
            <a:avLst/>
          </a:prstGeom>
        </p:spPr>
      </p:pic>
    </p:spTree>
    <p:extLst>
      <p:ext uri="{BB962C8B-B14F-4D97-AF65-F5344CB8AC3E}">
        <p14:creationId xmlns:p14="http://schemas.microsoft.com/office/powerpoint/2010/main" val="1521149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Hyperbolic tangent</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tanh</a:t>
            </a:r>
            <a:r>
              <a:rPr lang="en-GB" b="1" dirty="0"/>
              <a:t> function):</a:t>
            </a:r>
          </a:p>
          <a:p>
            <a:pPr marL="0" indent="0">
              <a:buNone/>
            </a:pPr>
            <a:r>
              <a:rPr lang="en-GB" dirty="0"/>
              <a:t>The </a:t>
            </a:r>
            <a:r>
              <a:rPr lang="en-GB" b="1" dirty="0">
                <a:solidFill>
                  <a:srgbClr val="00B050"/>
                </a:solidFill>
              </a:rPr>
              <a:t>tanh</a:t>
            </a:r>
            <a:r>
              <a:rPr lang="en-GB" b="1" dirty="0"/>
              <a:t> (short for "</a:t>
            </a:r>
            <a:r>
              <a:rPr lang="en-GB" b="1" dirty="0">
                <a:solidFill>
                  <a:srgbClr val="00B050"/>
                </a:solidFill>
              </a:rPr>
              <a:t>hyperbolic tangent</a:t>
            </a:r>
            <a:r>
              <a:rPr lang="en-GB" b="1" dirty="0"/>
              <a:t>") activation function </a:t>
            </a:r>
            <a:r>
              <a:rPr lang="en-GB" dirty="0"/>
              <a:t>is somewhat similar to the sigmoid function, but it maps values to a range between -1 and 1.</a:t>
            </a:r>
          </a:p>
          <a:p>
            <a:pPr marL="0" indent="0">
              <a:buNone/>
            </a:pPr>
            <a:r>
              <a:rPr lang="en-GB" dirty="0"/>
              <a:t>Like the sigmoid function, it is often used in the output layer of a classification model.</a:t>
            </a:r>
            <a:endParaRPr lang="en-SG" dirty="0"/>
          </a:p>
        </p:txBody>
      </p:sp>
      <p:pic>
        <p:nvPicPr>
          <p:cNvPr id="3" name="Picture 2">
            <a:extLst>
              <a:ext uri="{FF2B5EF4-FFF2-40B4-BE49-F238E27FC236}">
                <a16:creationId xmlns:a16="http://schemas.microsoft.com/office/drawing/2014/main" id="{9D9416D7-60A1-4844-CD00-1484111F66FA}"/>
              </a:ext>
            </a:extLst>
          </p:cNvPr>
          <p:cNvPicPr>
            <a:picLocks noChangeAspect="1"/>
          </p:cNvPicPr>
          <p:nvPr/>
        </p:nvPicPr>
        <p:blipFill>
          <a:blip r:embed="rId2"/>
          <a:stretch>
            <a:fillRect/>
          </a:stretch>
        </p:blipFill>
        <p:spPr>
          <a:xfrm>
            <a:off x="7906021" y="2711938"/>
            <a:ext cx="3837693" cy="3688862"/>
          </a:xfrm>
          <a:prstGeom prst="rect">
            <a:avLst/>
          </a:prstGeom>
        </p:spPr>
      </p:pic>
      <p:pic>
        <p:nvPicPr>
          <p:cNvPr id="7" name="Picture 6">
            <a:extLst>
              <a:ext uri="{FF2B5EF4-FFF2-40B4-BE49-F238E27FC236}">
                <a16:creationId xmlns:a16="http://schemas.microsoft.com/office/drawing/2014/main" id="{4B96F9EA-A500-3B33-33EB-1938A8C46805}"/>
              </a:ext>
            </a:extLst>
          </p:cNvPr>
          <p:cNvPicPr>
            <a:picLocks noChangeAspect="1"/>
          </p:cNvPicPr>
          <p:nvPr/>
        </p:nvPicPr>
        <p:blipFill>
          <a:blip r:embed="rId3"/>
          <a:stretch>
            <a:fillRect/>
          </a:stretch>
        </p:blipFill>
        <p:spPr>
          <a:xfrm>
            <a:off x="7906021" y="1690688"/>
            <a:ext cx="3837692" cy="985968"/>
          </a:xfrm>
          <a:prstGeom prst="rect">
            <a:avLst/>
          </a:prstGeom>
        </p:spPr>
      </p:pic>
    </p:spTree>
    <p:extLst>
      <p:ext uri="{BB962C8B-B14F-4D97-AF65-F5344CB8AC3E}">
        <p14:creationId xmlns:p14="http://schemas.microsoft.com/office/powerpoint/2010/main" val="920253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EB96-12C5-CE2A-203E-F21CC0C2D2F3}"/>
              </a:ext>
            </a:extLst>
          </p:cNvPr>
          <p:cNvSpPr>
            <a:spLocks noGrp="1"/>
          </p:cNvSpPr>
          <p:nvPr>
            <p:ph type="title"/>
          </p:nvPr>
        </p:nvSpPr>
        <p:spPr/>
        <p:txBody>
          <a:bodyPr/>
          <a:lstStyle/>
          <a:p>
            <a:r>
              <a:rPr lang="en-GB" dirty="0"/>
              <a:t>About Sigmoid and Tanh functions</a:t>
            </a:r>
            <a:endParaRPr lang="en-SG" dirty="0"/>
          </a:p>
        </p:txBody>
      </p:sp>
      <p:sp>
        <p:nvSpPr>
          <p:cNvPr id="5" name="Content Placeholder 4">
            <a:extLst>
              <a:ext uri="{FF2B5EF4-FFF2-40B4-BE49-F238E27FC236}">
                <a16:creationId xmlns:a16="http://schemas.microsoft.com/office/drawing/2014/main" id="{CD846D7B-971E-D94F-E7AA-9C384963514B}"/>
              </a:ext>
            </a:extLst>
          </p:cNvPr>
          <p:cNvSpPr>
            <a:spLocks noGrp="1"/>
          </p:cNvSpPr>
          <p:nvPr>
            <p:ph idx="1"/>
          </p:nvPr>
        </p:nvSpPr>
        <p:spPr>
          <a:xfrm>
            <a:off x="838200" y="1825624"/>
            <a:ext cx="10515600" cy="5032375"/>
          </a:xfrm>
        </p:spPr>
        <p:txBody>
          <a:bodyPr/>
          <a:lstStyle/>
          <a:p>
            <a:pPr marL="0" indent="0">
              <a:buNone/>
            </a:pPr>
            <a:r>
              <a:rPr lang="en-GB" b="1" dirty="0"/>
              <a:t>Some observations about Sigmoid and Tanh functions (empirical, subject to No Free Lunch!)</a:t>
            </a:r>
          </a:p>
          <a:p>
            <a:r>
              <a:rPr lang="en-GB" dirty="0"/>
              <a:t>Those activation functions were widely used prior to </a:t>
            </a:r>
            <a:r>
              <a:rPr lang="en-GB" dirty="0" err="1"/>
              <a:t>ReLU</a:t>
            </a:r>
            <a:r>
              <a:rPr lang="en-GB" dirty="0"/>
              <a:t>.</a:t>
            </a:r>
          </a:p>
          <a:p>
            <a:r>
              <a:rPr lang="en-GB" dirty="0"/>
              <a:t>People were very comfortable with those as they were reminiscent of Logistic Regression and they are simply differentiable.</a:t>
            </a:r>
          </a:p>
          <a:p>
            <a:r>
              <a:rPr lang="en-GB" dirty="0"/>
              <a:t>The problem with those is that being squeezed between [0, 1]</a:t>
            </a:r>
            <a:br>
              <a:rPr lang="en-GB" dirty="0"/>
            </a:br>
            <a:r>
              <a:rPr lang="en-GB" dirty="0"/>
              <a:t>or [-1, 1], we can have a hard time training deep networks, as the gradient will tend to vanish when neurons want to output values close to the interval bounds (0, 1, and -1) as layer outputs.</a:t>
            </a:r>
          </a:p>
          <a:p>
            <a:r>
              <a:rPr lang="en-SG" dirty="0"/>
              <a:t>Indeed, derivatives of these activations are closer to 0 when sigmoid/tanh produce values close their interval bounds!</a:t>
            </a:r>
          </a:p>
        </p:txBody>
      </p:sp>
    </p:spTree>
    <p:extLst>
      <p:ext uri="{BB962C8B-B14F-4D97-AF65-F5344CB8AC3E}">
        <p14:creationId xmlns:p14="http://schemas.microsoft.com/office/powerpoint/2010/main" val="2109643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609492" cy="5032375"/>
          </a:xfrm>
        </p:spPr>
        <p:txBody>
          <a:bodyPr>
            <a:normAutofit lnSpcReduction="10000"/>
          </a:bodyPr>
          <a:lstStyle/>
          <a:p>
            <a:pPr marL="0" indent="0">
              <a:buNone/>
            </a:pPr>
            <a:r>
              <a:rPr lang="en-GB" b="1" dirty="0"/>
              <a:t>Definition (</a:t>
            </a:r>
            <a:r>
              <a:rPr lang="en-GB" b="1" dirty="0" err="1">
                <a:solidFill>
                  <a:srgbClr val="00B050"/>
                </a:solidFill>
              </a:rPr>
              <a:t>ReLU</a:t>
            </a:r>
            <a:r>
              <a:rPr lang="en-GB" b="1" dirty="0"/>
              <a:t> function):</a:t>
            </a:r>
          </a:p>
          <a:p>
            <a:pPr marL="0" indent="0">
              <a:buNone/>
            </a:pPr>
            <a:r>
              <a:rPr lang="en-GB" dirty="0"/>
              <a:t>The </a:t>
            </a:r>
            <a:r>
              <a:rPr lang="en-GB" b="1" dirty="0" err="1">
                <a:solidFill>
                  <a:srgbClr val="00B050"/>
                </a:solidFill>
              </a:rPr>
              <a:t>ReLU</a:t>
            </a:r>
            <a:r>
              <a:rPr lang="en-GB" dirty="0"/>
              <a:t> (short for </a:t>
            </a:r>
            <a:r>
              <a:rPr lang="en-GB" b="1" dirty="0"/>
              <a:t>"</a:t>
            </a:r>
            <a:r>
              <a:rPr lang="en-GB" b="1" dirty="0">
                <a:solidFill>
                  <a:srgbClr val="00B050"/>
                </a:solidFill>
              </a:rPr>
              <a:t>rectified linear unit</a:t>
            </a:r>
            <a:r>
              <a:rPr lang="en-GB" b="1" dirty="0"/>
              <a:t>"</a:t>
            </a:r>
            <a:r>
              <a:rPr lang="en-GB" dirty="0"/>
              <a:t>) </a:t>
            </a:r>
            <a:r>
              <a:rPr lang="en-GB" b="1" dirty="0"/>
              <a:t>activation</a:t>
            </a:r>
            <a:r>
              <a:rPr lang="en-GB" dirty="0"/>
              <a:t> </a:t>
            </a:r>
            <a:r>
              <a:rPr lang="en-GB" b="1" dirty="0"/>
              <a:t>function</a:t>
            </a:r>
            <a:r>
              <a:rPr lang="en-GB" dirty="0"/>
              <a:t> is a simple function that maps any input value less than 0 to 0, and any input value greater than or equal to 0 to the input value itself. </a:t>
            </a:r>
          </a:p>
          <a:p>
            <a:pPr marL="0" indent="0">
              <a:buNone/>
            </a:pPr>
            <a:r>
              <a:rPr lang="en-GB" dirty="0"/>
              <a:t>It is widely used because it is computationally efficient and does not saturate (i.e., "die") like some previous activation functions.</a:t>
            </a:r>
          </a:p>
          <a:p>
            <a:pPr marL="0" indent="0">
              <a:buNone/>
            </a:pPr>
            <a:r>
              <a:rPr lang="en-GB" dirty="0"/>
              <a:t>From [Glorot2011].</a:t>
            </a:r>
            <a:endParaRPr lang="en-SG" dirty="0"/>
          </a:p>
        </p:txBody>
      </p:sp>
      <p:pic>
        <p:nvPicPr>
          <p:cNvPr id="3" name="Picture 2">
            <a:extLst>
              <a:ext uri="{FF2B5EF4-FFF2-40B4-BE49-F238E27FC236}">
                <a16:creationId xmlns:a16="http://schemas.microsoft.com/office/drawing/2014/main" id="{72D38222-4B91-4FD1-1594-E8EB2A0ECB57}"/>
              </a:ext>
            </a:extLst>
          </p:cNvPr>
          <p:cNvPicPr>
            <a:picLocks noChangeAspect="1"/>
          </p:cNvPicPr>
          <p:nvPr/>
        </p:nvPicPr>
        <p:blipFill>
          <a:blip r:embed="rId2"/>
          <a:stretch>
            <a:fillRect/>
          </a:stretch>
        </p:blipFill>
        <p:spPr>
          <a:xfrm>
            <a:off x="7060270" y="1690688"/>
            <a:ext cx="4830672" cy="1021250"/>
          </a:xfrm>
          <a:prstGeom prst="rect">
            <a:avLst/>
          </a:prstGeom>
        </p:spPr>
      </p:pic>
      <p:pic>
        <p:nvPicPr>
          <p:cNvPr id="7" name="Picture 6">
            <a:extLst>
              <a:ext uri="{FF2B5EF4-FFF2-40B4-BE49-F238E27FC236}">
                <a16:creationId xmlns:a16="http://schemas.microsoft.com/office/drawing/2014/main" id="{3226DBB2-8697-7D35-390D-633C5DCF29AE}"/>
              </a:ext>
            </a:extLst>
          </p:cNvPr>
          <p:cNvPicPr>
            <a:picLocks noChangeAspect="1"/>
          </p:cNvPicPr>
          <p:nvPr/>
        </p:nvPicPr>
        <p:blipFill>
          <a:blip r:embed="rId3"/>
          <a:stretch>
            <a:fillRect/>
          </a:stretch>
        </p:blipFill>
        <p:spPr>
          <a:xfrm>
            <a:off x="7583901" y="2711938"/>
            <a:ext cx="3943792" cy="4013184"/>
          </a:xfrm>
          <a:prstGeom prst="rect">
            <a:avLst/>
          </a:prstGeom>
        </p:spPr>
      </p:pic>
    </p:spTree>
    <p:extLst>
      <p:ext uri="{BB962C8B-B14F-4D97-AF65-F5344CB8AC3E}">
        <p14:creationId xmlns:p14="http://schemas.microsoft.com/office/powerpoint/2010/main" val="3223759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Leaky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Leaky </a:t>
            </a:r>
            <a:r>
              <a:rPr lang="en-GB" b="1" dirty="0" err="1">
                <a:solidFill>
                  <a:srgbClr val="00B050"/>
                </a:solidFill>
              </a:rPr>
              <a:t>ReLU</a:t>
            </a:r>
            <a:r>
              <a:rPr lang="en-GB" b="1" dirty="0">
                <a:solidFill>
                  <a:srgbClr val="00B050"/>
                </a:solidFill>
              </a:rPr>
              <a:t> </a:t>
            </a:r>
            <a:r>
              <a:rPr lang="en-GB" b="1" dirty="0"/>
              <a:t>function):</a:t>
            </a:r>
          </a:p>
          <a:p>
            <a:pPr marL="0" indent="0">
              <a:buNone/>
            </a:pPr>
            <a:r>
              <a:rPr lang="en-GB" dirty="0"/>
              <a:t>The </a:t>
            </a:r>
            <a:r>
              <a:rPr lang="en-GB" b="1" dirty="0">
                <a:solidFill>
                  <a:srgbClr val="00B050"/>
                </a:solidFill>
              </a:rPr>
              <a:t>leaky</a:t>
            </a:r>
            <a:r>
              <a:rPr lang="en-GB" dirty="0">
                <a:solidFill>
                  <a:srgbClr val="00B050"/>
                </a:solidFill>
              </a:rPr>
              <a:t> </a:t>
            </a:r>
            <a:r>
              <a:rPr lang="en-GB" b="1" dirty="0" err="1">
                <a:solidFill>
                  <a:srgbClr val="00B050"/>
                </a:solidFill>
              </a:rPr>
              <a:t>ReLU</a:t>
            </a:r>
            <a:r>
              <a:rPr lang="en-GB" dirty="0">
                <a:solidFill>
                  <a:srgbClr val="00B050"/>
                </a:solidFill>
              </a:rPr>
              <a:t> </a:t>
            </a:r>
            <a:r>
              <a:rPr lang="en-GB" b="1" dirty="0"/>
              <a:t>activation</a:t>
            </a:r>
            <a:r>
              <a:rPr lang="en-GB" dirty="0"/>
              <a:t> function is similar to the </a:t>
            </a:r>
            <a:r>
              <a:rPr lang="en-GB" dirty="0" err="1"/>
              <a:t>ReLU</a:t>
            </a:r>
            <a:r>
              <a:rPr lang="en-GB" dirty="0"/>
              <a:t> function, but it allows a </a:t>
            </a:r>
            <a:r>
              <a:rPr lang="en-GB" b="1" dirty="0"/>
              <a:t>small</a:t>
            </a:r>
            <a:r>
              <a:rPr lang="en-GB" dirty="0"/>
              <a:t> </a:t>
            </a:r>
            <a:r>
              <a:rPr lang="en-GB" b="1" dirty="0"/>
              <a:t>negative</a:t>
            </a:r>
            <a:r>
              <a:rPr lang="en-GB" dirty="0"/>
              <a:t> </a:t>
            </a:r>
            <a:r>
              <a:rPr lang="en-GB" b="1" dirty="0"/>
              <a:t>slope</a:t>
            </a:r>
            <a:r>
              <a:rPr lang="en-GB" dirty="0"/>
              <a:t> for input values less than 0.</a:t>
            </a:r>
          </a:p>
          <a:p>
            <a:pPr marL="0" indent="0">
              <a:buNone/>
            </a:pPr>
            <a:r>
              <a:rPr lang="en-GB" dirty="0"/>
              <a:t>This can help to alleviate the "dying </a:t>
            </a:r>
            <a:r>
              <a:rPr lang="en-GB" dirty="0" err="1"/>
              <a:t>ReLU</a:t>
            </a:r>
            <a:r>
              <a:rPr lang="en-GB" dirty="0"/>
              <a:t>" problem, where some neurons in the network "die" when they produce negative values and might no longer respond to input.</a:t>
            </a:r>
          </a:p>
        </p:txBody>
      </p:sp>
      <p:pic>
        <p:nvPicPr>
          <p:cNvPr id="3" name="Picture 2">
            <a:extLst>
              <a:ext uri="{FF2B5EF4-FFF2-40B4-BE49-F238E27FC236}">
                <a16:creationId xmlns:a16="http://schemas.microsoft.com/office/drawing/2014/main" id="{BD69A75A-EEBB-93ED-3DB2-CB55B455E54E}"/>
              </a:ext>
            </a:extLst>
          </p:cNvPr>
          <p:cNvPicPr>
            <a:picLocks noChangeAspect="1"/>
          </p:cNvPicPr>
          <p:nvPr/>
        </p:nvPicPr>
        <p:blipFill>
          <a:blip r:embed="rId2"/>
          <a:stretch>
            <a:fillRect/>
          </a:stretch>
        </p:blipFill>
        <p:spPr>
          <a:xfrm>
            <a:off x="7272351" y="2758034"/>
            <a:ext cx="3973988" cy="4099965"/>
          </a:xfrm>
          <a:prstGeom prst="rect">
            <a:avLst/>
          </a:prstGeom>
        </p:spPr>
      </p:pic>
      <p:pic>
        <p:nvPicPr>
          <p:cNvPr id="6" name="Picture 5">
            <a:extLst>
              <a:ext uri="{FF2B5EF4-FFF2-40B4-BE49-F238E27FC236}">
                <a16:creationId xmlns:a16="http://schemas.microsoft.com/office/drawing/2014/main" id="{C7271CFC-D272-6F79-0683-343D1F2DC6EC}"/>
              </a:ext>
            </a:extLst>
          </p:cNvPr>
          <p:cNvPicPr>
            <a:picLocks noChangeAspect="1"/>
          </p:cNvPicPr>
          <p:nvPr/>
        </p:nvPicPr>
        <p:blipFill>
          <a:blip r:embed="rId3"/>
          <a:stretch>
            <a:fillRect/>
          </a:stretch>
        </p:blipFill>
        <p:spPr>
          <a:xfrm>
            <a:off x="6396497" y="1964087"/>
            <a:ext cx="5795503" cy="818189"/>
          </a:xfrm>
          <a:prstGeom prst="rect">
            <a:avLst/>
          </a:prstGeom>
        </p:spPr>
      </p:pic>
    </p:spTree>
    <p:extLst>
      <p:ext uri="{BB962C8B-B14F-4D97-AF65-F5344CB8AC3E}">
        <p14:creationId xmlns:p14="http://schemas.microsoft.com/office/powerpoint/2010/main" val="1207623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6"/>
              </a:xfrm>
            </p:spPr>
            <p:txBody>
              <a:bodyPr/>
              <a:lstStyle/>
              <a:p>
                <a:pPr marL="0" indent="0">
                  <a:buNone/>
                </a:pPr>
                <a:r>
                  <a:rPr lang="en-GB" b="1" dirty="0"/>
                  <a:t>Update rules for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𝟐</m:t>
                        </m:r>
                      </m:sub>
                    </m:sSub>
                    <m:r>
                      <a:rPr lang="en-GB" b="1" i="1" dirty="0" smtClean="0">
                        <a:latin typeface="Cambria Math" panose="02040503050406030204" pitchFamily="18" charset="0"/>
                      </a:rPr>
                      <m:t> </m:t>
                    </m:r>
                  </m:oMath>
                </a14:m>
                <a:r>
                  <a:rPr lang="en-GB" b="1" dirty="0"/>
                  <a:t>and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𝒃</m:t>
                        </m:r>
                      </m:e>
                      <m:sub>
                        <m:r>
                          <a:rPr lang="en-GB" b="1" i="1" dirty="0" smtClean="0">
                            <a:latin typeface="Cambria Math" panose="02040503050406030204" pitchFamily="18" charset="0"/>
                          </a:rPr>
                          <m:t>𝟐</m:t>
                        </m:r>
                      </m:sub>
                    </m:sSub>
                  </m:oMath>
                </a14:m>
                <a:endParaRPr lang="en-GB" b="1"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i="1"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6"/>
              </a:xfrm>
              <a:blipFill>
                <a:blip r:embed="rId3"/>
                <a:stretch>
                  <a:fillRect l="-2857" t="-1937"/>
                </a:stretch>
              </a:blipFill>
            </p:spPr>
            <p:txBody>
              <a:bodyPr/>
              <a:lstStyle/>
              <a:p>
                <a:r>
                  <a:rPr lang="en-SG">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719916" cy="5032375"/>
          </a:xfrm>
        </p:spPr>
        <p:txBody>
          <a:bodyPr>
            <a:normAutofit/>
          </a:bodyPr>
          <a:lstStyle/>
          <a:p>
            <a:pPr marL="0" indent="0">
              <a:buNone/>
            </a:pPr>
            <a:r>
              <a:rPr lang="en-GB" dirty="0"/>
              <a:t>We have listed the most common activation functions, which are used most of the time.</a:t>
            </a:r>
          </a:p>
          <a:p>
            <a:pPr marL="0" indent="0">
              <a:buNone/>
            </a:pPr>
            <a:r>
              <a:rPr lang="en-GB" dirty="0"/>
              <a:t>Keep in mind that </a:t>
            </a:r>
            <a:r>
              <a:rPr lang="en-GB" b="1" dirty="0"/>
              <a:t>many more activation functions exist</a:t>
            </a:r>
            <a:r>
              <a:rPr lang="en-GB" dirty="0"/>
              <a:t>, some of them being very advanced or niche, but worth keeping an eye on. </a:t>
            </a:r>
            <a:r>
              <a:rPr lang="en-GB" dirty="0">
                <a:hlinkClick r:id="rId2"/>
              </a:rPr>
              <a:t>https://pytorch.org/docs/stable/nn.html#non-linear-activations-weighted-sum-nonlinearity</a:t>
            </a:r>
            <a:endParaRPr lang="en-GB" dirty="0"/>
          </a:p>
          <a:p>
            <a:pPr marL="0" indent="0">
              <a:buNone/>
            </a:pPr>
            <a:r>
              <a:rPr lang="en-GB" dirty="0"/>
              <a:t>(More in bonus slides!)</a:t>
            </a:r>
            <a:endParaRPr lang="en-SG"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79957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solidFill>
                  <a:schemeClr val="bg1">
                    <a:lumMod val="50000"/>
                  </a:schemeClr>
                </a:solidFill>
              </a:rPr>
              <a:t>We have listed the most common activation functions, which are used 99% of the time.</a:t>
            </a:r>
          </a:p>
          <a:p>
            <a:pPr marL="0" indent="0">
              <a:buNone/>
            </a:pPr>
            <a:r>
              <a:rPr lang="en-GB" dirty="0">
                <a:solidFill>
                  <a:schemeClr val="bg1">
                    <a:lumMod val="50000"/>
                  </a:schemeClr>
                </a:solidFill>
              </a:rPr>
              <a:t>Keep in mind that </a:t>
            </a:r>
            <a:r>
              <a:rPr lang="en-GB" b="1" dirty="0">
                <a:solidFill>
                  <a:schemeClr val="bg1">
                    <a:lumMod val="50000"/>
                  </a:schemeClr>
                </a:solidFill>
              </a:rPr>
              <a:t>many more activation functions exist</a:t>
            </a:r>
            <a:r>
              <a:rPr lang="en-GB" dirty="0">
                <a:solidFill>
                  <a:schemeClr val="bg1">
                    <a:lumMod val="50000"/>
                  </a:schemeClr>
                </a:solidFill>
              </a:rPr>
              <a:t>, some of them being very niche, but worth keeping an eye on. Have a look at the list here: </a:t>
            </a:r>
            <a:r>
              <a:rPr lang="en-GB" dirty="0">
                <a:solidFill>
                  <a:schemeClr val="bg1">
                    <a:lumMod val="50000"/>
                  </a:schemeClr>
                </a:solidFill>
                <a:hlinkClick r:id="rId2">
                  <a:extLst>
                    <a:ext uri="{A12FA001-AC4F-418D-AE19-62706E023703}">
                      <ahyp:hlinkClr xmlns:ahyp="http://schemas.microsoft.com/office/drawing/2018/hyperlinkcolor" val="tx"/>
                    </a:ext>
                  </a:extLst>
                </a:hlinkClick>
              </a:rPr>
              <a:t>https://pytorch.org/docs/stable/nn.html#non-linear-activations-weighted-sum-nonlinearity</a:t>
            </a:r>
            <a:endParaRPr lang="en-SG" dirty="0">
              <a:solidFill>
                <a:schemeClr val="bg1">
                  <a:lumMod val="50000"/>
                </a:schemeClr>
              </a:solidFill>
            </a:endParaRPr>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alphaModFix amt="20000"/>
          </a:blip>
          <a:stretch>
            <a:fillRect/>
          </a:stretch>
        </p:blipFill>
        <p:spPr>
          <a:xfrm>
            <a:off x="6729666" y="1319700"/>
            <a:ext cx="5181599" cy="5447322"/>
          </a:xfrm>
          <a:prstGeom prst="rect">
            <a:avLst/>
          </a:prstGeom>
        </p:spPr>
      </p:pic>
      <p:pic>
        <p:nvPicPr>
          <p:cNvPr id="5" name="Picture 4">
            <a:extLst>
              <a:ext uri="{FF2B5EF4-FFF2-40B4-BE49-F238E27FC236}">
                <a16:creationId xmlns:a16="http://schemas.microsoft.com/office/drawing/2014/main" id="{A9E302CA-A171-8C2C-6F00-C003B4F509B6}"/>
              </a:ext>
            </a:extLst>
          </p:cNvPr>
          <p:cNvPicPr>
            <a:picLocks noChangeAspect="1"/>
          </p:cNvPicPr>
          <p:nvPr/>
        </p:nvPicPr>
        <p:blipFill>
          <a:blip r:embed="rId4"/>
          <a:stretch>
            <a:fillRect/>
          </a:stretch>
        </p:blipFill>
        <p:spPr>
          <a:xfrm>
            <a:off x="1592461" y="416930"/>
            <a:ext cx="8854678" cy="6075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60913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FF0000"/>
                    </a:solidFill>
                  </a:rPr>
                  <a:t>Universal</a:t>
                </a:r>
                <a:r>
                  <a:rPr lang="en-GB" b="1" dirty="0"/>
                  <a:t> </a:t>
                </a:r>
                <a:r>
                  <a:rPr lang="en-GB" b="1" dirty="0">
                    <a:solidFill>
                      <a:srgbClr val="FF0000"/>
                    </a:solidFill>
                  </a:rPr>
                  <a:t>Approximation</a:t>
                </a:r>
                <a:r>
                  <a:rPr lang="en-GB" b="1" dirty="0"/>
                  <a:t> </a:t>
                </a:r>
                <a:r>
                  <a:rPr lang="en-GB" b="1" dirty="0">
                    <a:solidFill>
                      <a:srgbClr val="FF0000"/>
                    </a:solidFill>
                  </a:rPr>
                  <a:t>Theorem</a:t>
                </a:r>
                <a:r>
                  <a:rPr lang="en-GB" b="1" dirty="0"/>
                  <a:t>):</a:t>
                </a:r>
              </a:p>
              <a:p>
                <a:pPr marL="0" indent="0">
                  <a:buNone/>
                </a:pPr>
                <a:r>
                  <a:rPr lang="en-GB" dirty="0"/>
                  <a:t>Mathematically speaking, </a:t>
                </a:r>
                <a:r>
                  <a:rPr lang="en-GB" b="1" dirty="0"/>
                  <a:t>any neural network architecture aims at finding the mathematical function </a:t>
                </a:r>
                <a14:m>
                  <m:oMath xmlns:m="http://schemas.openxmlformats.org/officeDocument/2006/math">
                    <m:r>
                      <a:rPr lang="en-GB" b="1" i="1" dirty="0" smtClean="0">
                        <a:latin typeface="Cambria Math" panose="02040503050406030204" pitchFamily="18" charset="0"/>
                      </a:rPr>
                      <m:t>𝒚</m:t>
                    </m:r>
                    <m:r>
                      <a:rPr lang="en-GB" b="1" i="1" dirty="0" smtClean="0">
                        <a:latin typeface="Cambria Math" panose="02040503050406030204" pitchFamily="18" charset="0"/>
                      </a:rPr>
                      <m:t>= </m:t>
                    </m:r>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that can map some given inputs </a:t>
                </a:r>
                <a14:m>
                  <m:oMath xmlns:m="http://schemas.openxmlformats.org/officeDocument/2006/math">
                    <m:r>
                      <a:rPr lang="en-GB" b="1" i="1" dirty="0" smtClean="0">
                        <a:latin typeface="Cambria Math" panose="02040503050406030204" pitchFamily="18" charset="0"/>
                      </a:rPr>
                      <m:t>𝒙</m:t>
                    </m:r>
                  </m:oMath>
                </a14:m>
                <a:r>
                  <a:rPr lang="en-GB" b="1" dirty="0"/>
                  <a:t> to outputs </a:t>
                </a:r>
                <a14:m>
                  <m:oMath xmlns:m="http://schemas.openxmlformats.org/officeDocument/2006/math">
                    <m:r>
                      <a:rPr lang="en-GB" b="1" i="1" dirty="0" smtClean="0">
                        <a:latin typeface="Cambria Math" panose="02040503050406030204" pitchFamily="18" charset="0"/>
                      </a:rPr>
                      <m:t>𝒚</m:t>
                    </m:r>
                  </m:oMath>
                </a14:m>
                <a:r>
                  <a:rPr lang="en-GB" b="1" dirty="0"/>
                  <a:t>.</a:t>
                </a:r>
                <a:r>
                  <a:rPr lang="en-GB" dirty="0"/>
                  <a:t> This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can be arbitrarily complex, based on the dataset and task at hand.</a:t>
                </a:r>
              </a:p>
              <a:p>
                <a:pPr marL="0" indent="0">
                  <a:buNone/>
                </a:pPr>
                <a:r>
                  <a:rPr lang="en-GB" dirty="0"/>
                  <a:t>The </a:t>
                </a:r>
                <a:r>
                  <a:rPr lang="en-GB" b="1" dirty="0">
                    <a:solidFill>
                      <a:srgbClr val="FF0000"/>
                    </a:solidFill>
                  </a:rPr>
                  <a:t>Universal</a:t>
                </a:r>
                <a:r>
                  <a:rPr lang="en-GB" dirty="0"/>
                  <a:t> </a:t>
                </a:r>
                <a:r>
                  <a:rPr lang="en-GB" b="1" dirty="0">
                    <a:solidFill>
                      <a:srgbClr val="FF0000"/>
                    </a:solidFill>
                  </a:rPr>
                  <a:t>Approximation</a:t>
                </a:r>
                <a:r>
                  <a:rPr lang="en-GB" dirty="0"/>
                  <a:t> </a:t>
                </a:r>
                <a:r>
                  <a:rPr lang="en-GB" b="1" dirty="0">
                    <a:solidFill>
                      <a:srgbClr val="FF0000"/>
                    </a:solidFill>
                  </a:rPr>
                  <a:t>Theorem</a:t>
                </a:r>
                <a:r>
                  <a:rPr lang="en-GB" dirty="0"/>
                  <a:t> states that </a:t>
                </a:r>
                <a:r>
                  <a:rPr lang="en-GB" b="1" dirty="0"/>
                  <a:t>Neural Networks have a kind of universality property.</a:t>
                </a:r>
              </a:p>
              <a:p>
                <a:pPr marL="0" indent="0">
                  <a:buNone/>
                </a:pPr>
                <a:r>
                  <a:rPr lang="en-GB" dirty="0"/>
                  <a:t>In Layman terms,</a:t>
                </a:r>
                <a:r>
                  <a:rPr lang="en-GB" b="1" dirty="0"/>
                  <a:t> no matter what </a:t>
                </a:r>
                <a14:m>
                  <m:oMath xmlns:m="http://schemas.openxmlformats.org/officeDocument/2006/math">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might be, there is a neural network that can approach the function </a:t>
                </a:r>
                <a14:m>
                  <m:oMath xmlns:m="http://schemas.openxmlformats.org/officeDocument/2006/math">
                    <m:r>
                      <a:rPr lang="en-GB" b="1" i="1" dirty="0">
                        <a:latin typeface="Cambria Math" panose="02040503050406030204" pitchFamily="18" charset="0"/>
                      </a:rPr>
                      <m:t>𝒇</m:t>
                    </m:r>
                    <m:d>
                      <m:dPr>
                        <m:ctrlPr>
                          <a:rPr lang="en-GB" b="1" i="1" dirty="0">
                            <a:latin typeface="Cambria Math" panose="02040503050406030204" pitchFamily="18" charset="0"/>
                          </a:rPr>
                        </m:ctrlPr>
                      </m:dPr>
                      <m:e>
                        <m:r>
                          <a:rPr lang="en-GB" b="1" i="1" dirty="0">
                            <a:latin typeface="Cambria Math" panose="02040503050406030204" pitchFamily="18" charset="0"/>
                          </a:rPr>
                          <m:t>𝒙</m:t>
                        </m:r>
                      </m:e>
                    </m:d>
                  </m:oMath>
                </a14:m>
                <a:r>
                  <a:rPr lang="en-GB" dirty="0"/>
                  <a:t> with a given precision!</a:t>
                </a:r>
              </a:p>
              <a:p>
                <a:pPr marL="0" indent="0">
                  <a:buNone/>
                </a:pPr>
                <a:r>
                  <a:rPr lang="en-GB" dirty="0"/>
                  <a:t>As such, this is the most important theorem of Deep Learning!</a:t>
                </a:r>
              </a:p>
            </p:txBody>
          </p:sp>
        </mc:Choice>
        <mc:Fallback>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1021025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solidFill>
                      <a:schemeClr val="bg1">
                        <a:lumMod val="75000"/>
                      </a:schemeClr>
                    </a:solidFill>
                  </a:rPr>
                  <a:t>Definition (the Universal Approximation Theorem):</a:t>
                </a:r>
              </a:p>
              <a:p>
                <a:pPr marL="0" indent="0">
                  <a:buNone/>
                </a:pPr>
                <a:r>
                  <a:rPr lang="en-GB" dirty="0">
                    <a:solidFill>
                      <a:schemeClr val="bg1">
                        <a:lumMod val="75000"/>
                      </a:schemeClr>
                    </a:solidFill>
                  </a:rPr>
                  <a:t>Mathematically speaking, </a:t>
                </a:r>
                <a:r>
                  <a:rPr lang="en-GB" b="1" dirty="0">
                    <a:solidFill>
                      <a:schemeClr val="bg1">
                        <a:lumMod val="75000"/>
                      </a:schemeClr>
                    </a:solidFill>
                  </a:rPr>
                  <a:t>any neural network architecture aims at finding the mathematical function </a:t>
                </a:r>
                <a14:m>
                  <m:oMath xmlns:m="http://schemas.openxmlformats.org/officeDocument/2006/math">
                    <m:r>
                      <a:rPr lang="en-GB" b="1" i="1" dirty="0" smtClean="0">
                        <a:solidFill>
                          <a:schemeClr val="bg1">
                            <a:lumMod val="75000"/>
                          </a:schemeClr>
                        </a:solidFill>
                        <a:latin typeface="Cambria Math" panose="02040503050406030204" pitchFamily="18" charset="0"/>
                      </a:rPr>
                      <m:t>𝒚</m:t>
                    </m:r>
                    <m:r>
                      <a:rPr lang="en-GB" b="1" i="1" dirty="0" smtClean="0">
                        <a:solidFill>
                          <a:schemeClr val="bg1">
                            <a:lumMod val="75000"/>
                          </a:schemeClr>
                        </a:solidFill>
                        <a:latin typeface="Cambria Math" panose="02040503050406030204" pitchFamily="18" charset="0"/>
                      </a:rPr>
                      <m:t>= </m:t>
                    </m:r>
                    <m:r>
                      <a:rPr lang="en-GB" b="1" i="1" dirty="0" smtClean="0">
                        <a:solidFill>
                          <a:schemeClr val="bg1">
                            <a:lumMod val="75000"/>
                          </a:schemeClr>
                        </a:solidFill>
                        <a:latin typeface="Cambria Math" panose="02040503050406030204" pitchFamily="18" charset="0"/>
                      </a:rPr>
                      <m:t>𝒇</m:t>
                    </m:r>
                    <m:r>
                      <a:rPr lang="en-GB" b="1" i="1" dirty="0" smtClean="0">
                        <a:solidFill>
                          <a:schemeClr val="bg1">
                            <a:lumMod val="75000"/>
                          </a:schemeClr>
                        </a:solidFill>
                        <a:latin typeface="Cambria Math" panose="02040503050406030204" pitchFamily="18" charset="0"/>
                      </a:rPr>
                      <m:t>(</m:t>
                    </m:r>
                    <m:r>
                      <a:rPr lang="en-GB" b="1" i="1" dirty="0" smtClean="0">
                        <a:solidFill>
                          <a:schemeClr val="bg1">
                            <a:lumMod val="75000"/>
                          </a:schemeClr>
                        </a:solidFill>
                        <a:latin typeface="Cambria Math" panose="02040503050406030204" pitchFamily="18" charset="0"/>
                      </a:rPr>
                      <m:t>𝒙</m:t>
                    </m:r>
                    <m:r>
                      <a:rPr lang="en-GB" b="1" i="1" dirty="0" smtClean="0">
                        <a:solidFill>
                          <a:schemeClr val="bg1">
                            <a:lumMod val="75000"/>
                          </a:schemeClr>
                        </a:solidFill>
                        <a:latin typeface="Cambria Math" panose="02040503050406030204" pitchFamily="18" charset="0"/>
                      </a:rPr>
                      <m:t>) </m:t>
                    </m:r>
                  </m:oMath>
                </a14:m>
                <a:r>
                  <a:rPr lang="en-GB" b="1" dirty="0">
                    <a:solidFill>
                      <a:schemeClr val="bg1">
                        <a:lumMod val="75000"/>
                      </a:schemeClr>
                    </a:solidFill>
                  </a:rPr>
                  <a:t>that can map some given inputs </a:t>
                </a:r>
                <a14:m>
                  <m:oMath xmlns:m="http://schemas.openxmlformats.org/officeDocument/2006/math">
                    <m:r>
                      <a:rPr lang="en-GB" b="1" i="1" dirty="0" smtClean="0">
                        <a:solidFill>
                          <a:schemeClr val="bg1">
                            <a:lumMod val="75000"/>
                          </a:schemeClr>
                        </a:solidFill>
                        <a:latin typeface="Cambria Math" panose="02040503050406030204" pitchFamily="18" charset="0"/>
                      </a:rPr>
                      <m:t>𝒙</m:t>
                    </m:r>
                  </m:oMath>
                </a14:m>
                <a:r>
                  <a:rPr lang="en-GB" b="1" dirty="0">
                    <a:solidFill>
                      <a:schemeClr val="bg1">
                        <a:lumMod val="75000"/>
                      </a:schemeClr>
                    </a:solidFill>
                  </a:rPr>
                  <a:t> to outputs </a:t>
                </a:r>
                <a14:m>
                  <m:oMath xmlns:m="http://schemas.openxmlformats.org/officeDocument/2006/math">
                    <m:r>
                      <a:rPr lang="en-GB" b="1" i="1" dirty="0" smtClean="0">
                        <a:solidFill>
                          <a:schemeClr val="bg1">
                            <a:lumMod val="75000"/>
                          </a:schemeClr>
                        </a:solidFill>
                        <a:latin typeface="Cambria Math" panose="02040503050406030204" pitchFamily="18" charset="0"/>
                      </a:rPr>
                      <m:t>𝒚</m:t>
                    </m:r>
                  </m:oMath>
                </a14:m>
                <a:r>
                  <a:rPr lang="en-GB" b="1" dirty="0">
                    <a:solidFill>
                      <a:schemeClr val="bg1">
                        <a:lumMod val="75000"/>
                      </a:schemeClr>
                    </a:solidFill>
                  </a:rPr>
                  <a:t>.</a:t>
                </a:r>
                <a:r>
                  <a:rPr lang="en-GB" dirty="0">
                    <a:solidFill>
                      <a:schemeClr val="bg1">
                        <a:lumMod val="75000"/>
                      </a:schemeClr>
                    </a:solidFill>
                  </a:rPr>
                  <a:t> This function </a:t>
                </a:r>
                <a14:m>
                  <m:oMath xmlns:m="http://schemas.openxmlformats.org/officeDocument/2006/math">
                    <m:r>
                      <a:rPr lang="en-GB" i="1" dirty="0" smtClean="0">
                        <a:solidFill>
                          <a:schemeClr val="bg1">
                            <a:lumMod val="75000"/>
                          </a:schemeClr>
                        </a:solidFill>
                        <a:latin typeface="Cambria Math" panose="02040503050406030204" pitchFamily="18" charset="0"/>
                      </a:rPr>
                      <m:t>𝑓</m:t>
                    </m:r>
                    <m:r>
                      <a:rPr lang="en-GB" i="1" dirty="0" smtClean="0">
                        <a:solidFill>
                          <a:schemeClr val="bg1">
                            <a:lumMod val="75000"/>
                          </a:schemeClr>
                        </a:solidFill>
                        <a:latin typeface="Cambria Math" panose="02040503050406030204" pitchFamily="18" charset="0"/>
                      </a:rPr>
                      <m:t>(</m:t>
                    </m:r>
                    <m:r>
                      <a:rPr lang="en-GB" i="1" dirty="0" smtClean="0">
                        <a:solidFill>
                          <a:schemeClr val="bg1">
                            <a:lumMod val="75000"/>
                          </a:schemeClr>
                        </a:solidFill>
                        <a:latin typeface="Cambria Math" panose="02040503050406030204" pitchFamily="18" charset="0"/>
                      </a:rPr>
                      <m:t>𝑥</m:t>
                    </m:r>
                    <m:r>
                      <a:rPr lang="en-GB" i="1" dirty="0" smtClean="0">
                        <a:solidFill>
                          <a:schemeClr val="bg1">
                            <a:lumMod val="75000"/>
                          </a:schemeClr>
                        </a:solidFill>
                        <a:latin typeface="Cambria Math" panose="02040503050406030204" pitchFamily="18" charset="0"/>
                      </a:rPr>
                      <m:t>)</m:t>
                    </m:r>
                  </m:oMath>
                </a14:m>
                <a:r>
                  <a:rPr lang="en-GB" dirty="0">
                    <a:solidFill>
                      <a:schemeClr val="bg1">
                        <a:lumMod val="75000"/>
                      </a:schemeClr>
                    </a:solidFill>
                  </a:rPr>
                  <a:t> can be arbitrarily complex, based on the dataset and task at hand.</a:t>
                </a:r>
              </a:p>
              <a:p>
                <a:pPr marL="0" indent="0">
                  <a:buNone/>
                </a:pPr>
                <a:r>
                  <a:rPr lang="en-GB" dirty="0">
                    <a:solidFill>
                      <a:schemeClr val="bg1">
                        <a:lumMod val="75000"/>
                      </a:schemeClr>
                    </a:solidFill>
                  </a:rPr>
                  <a:t>The </a:t>
                </a:r>
                <a:r>
                  <a:rPr lang="en-GB" b="1" dirty="0">
                    <a:solidFill>
                      <a:schemeClr val="bg1">
                        <a:lumMod val="75000"/>
                      </a:schemeClr>
                    </a:solidFill>
                  </a:rPr>
                  <a:t>Universal</a:t>
                </a:r>
                <a:r>
                  <a:rPr lang="en-GB" dirty="0">
                    <a:solidFill>
                      <a:schemeClr val="bg1">
                        <a:lumMod val="75000"/>
                      </a:schemeClr>
                    </a:solidFill>
                  </a:rPr>
                  <a:t> </a:t>
                </a:r>
                <a:r>
                  <a:rPr lang="en-GB" b="1" dirty="0">
                    <a:solidFill>
                      <a:schemeClr val="bg1">
                        <a:lumMod val="75000"/>
                      </a:schemeClr>
                    </a:solidFill>
                  </a:rPr>
                  <a:t>Approximation</a:t>
                </a:r>
                <a:r>
                  <a:rPr lang="en-GB" dirty="0">
                    <a:solidFill>
                      <a:schemeClr val="bg1">
                        <a:lumMod val="75000"/>
                      </a:schemeClr>
                    </a:solidFill>
                  </a:rPr>
                  <a:t> </a:t>
                </a:r>
                <a:r>
                  <a:rPr lang="en-GB" b="1" dirty="0">
                    <a:solidFill>
                      <a:schemeClr val="bg1">
                        <a:lumMod val="75000"/>
                      </a:schemeClr>
                    </a:solidFill>
                  </a:rPr>
                  <a:t>Theorem</a:t>
                </a:r>
                <a:r>
                  <a:rPr lang="en-GB" dirty="0">
                    <a:solidFill>
                      <a:schemeClr val="bg1">
                        <a:lumMod val="75000"/>
                      </a:schemeClr>
                    </a:solidFill>
                  </a:rPr>
                  <a:t> states that </a:t>
                </a:r>
                <a:r>
                  <a:rPr lang="en-GB" b="1" dirty="0">
                    <a:solidFill>
                      <a:schemeClr val="bg1">
                        <a:lumMod val="75000"/>
                      </a:schemeClr>
                    </a:solidFill>
                  </a:rPr>
                  <a:t>Neural Networks have a kind of universality property.</a:t>
                </a:r>
              </a:p>
              <a:p>
                <a:pPr marL="0" indent="0">
                  <a:buNone/>
                </a:pPr>
                <a:r>
                  <a:rPr lang="en-GB" dirty="0">
                    <a:solidFill>
                      <a:schemeClr val="bg1">
                        <a:lumMod val="75000"/>
                      </a:schemeClr>
                    </a:solidFill>
                  </a:rPr>
                  <a:t>In Layman terms,</a:t>
                </a:r>
                <a:r>
                  <a:rPr lang="en-GB" b="1" dirty="0">
                    <a:solidFill>
                      <a:schemeClr val="bg1">
                        <a:lumMod val="75000"/>
                      </a:schemeClr>
                    </a:solidFill>
                  </a:rPr>
                  <a:t> no matter what </a:t>
                </a:r>
                <a14:m>
                  <m:oMath xmlns:m="http://schemas.openxmlformats.org/officeDocument/2006/math">
                    <m:r>
                      <a:rPr lang="en-GB" b="1" i="1" dirty="0" smtClean="0">
                        <a:solidFill>
                          <a:schemeClr val="bg1">
                            <a:lumMod val="75000"/>
                          </a:schemeClr>
                        </a:solidFill>
                        <a:latin typeface="Cambria Math" panose="02040503050406030204" pitchFamily="18" charset="0"/>
                      </a:rPr>
                      <m:t>𝒇</m:t>
                    </m:r>
                    <m:r>
                      <a:rPr lang="en-GB" b="1" i="1" dirty="0" smtClean="0">
                        <a:solidFill>
                          <a:schemeClr val="bg1">
                            <a:lumMod val="75000"/>
                          </a:schemeClr>
                        </a:solidFill>
                        <a:latin typeface="Cambria Math" panose="02040503050406030204" pitchFamily="18" charset="0"/>
                      </a:rPr>
                      <m:t>(</m:t>
                    </m:r>
                    <m:r>
                      <a:rPr lang="en-GB" b="1" i="1" dirty="0" smtClean="0">
                        <a:solidFill>
                          <a:schemeClr val="bg1">
                            <a:lumMod val="75000"/>
                          </a:schemeClr>
                        </a:solidFill>
                        <a:latin typeface="Cambria Math" panose="02040503050406030204" pitchFamily="18" charset="0"/>
                      </a:rPr>
                      <m:t>𝒙</m:t>
                    </m:r>
                    <m:r>
                      <a:rPr lang="en-GB" b="1" i="1" dirty="0" smtClean="0">
                        <a:solidFill>
                          <a:schemeClr val="bg1">
                            <a:lumMod val="75000"/>
                          </a:schemeClr>
                        </a:solidFill>
                        <a:latin typeface="Cambria Math" panose="02040503050406030204" pitchFamily="18" charset="0"/>
                      </a:rPr>
                      <m:t>) </m:t>
                    </m:r>
                  </m:oMath>
                </a14:m>
                <a:r>
                  <a:rPr lang="en-GB" b="1" dirty="0">
                    <a:solidFill>
                      <a:schemeClr val="bg1">
                        <a:lumMod val="75000"/>
                      </a:schemeClr>
                    </a:solidFill>
                  </a:rPr>
                  <a:t>might be, there is a neural network that can approach the function </a:t>
                </a:r>
                <a14:m>
                  <m:oMath xmlns:m="http://schemas.openxmlformats.org/officeDocument/2006/math">
                    <m:r>
                      <a:rPr lang="en-GB" b="1" i="1" dirty="0">
                        <a:solidFill>
                          <a:schemeClr val="bg1">
                            <a:lumMod val="75000"/>
                          </a:schemeClr>
                        </a:solidFill>
                        <a:latin typeface="Cambria Math" panose="02040503050406030204" pitchFamily="18" charset="0"/>
                      </a:rPr>
                      <m:t>𝒇</m:t>
                    </m:r>
                    <m:d>
                      <m:dPr>
                        <m:ctrlPr>
                          <a:rPr lang="en-GB" b="1" i="1" dirty="0">
                            <a:solidFill>
                              <a:schemeClr val="bg1">
                                <a:lumMod val="75000"/>
                              </a:schemeClr>
                            </a:solidFill>
                            <a:latin typeface="Cambria Math" panose="02040503050406030204" pitchFamily="18" charset="0"/>
                          </a:rPr>
                        </m:ctrlPr>
                      </m:dPr>
                      <m:e>
                        <m:r>
                          <a:rPr lang="en-GB" b="1" i="1" dirty="0">
                            <a:solidFill>
                              <a:schemeClr val="bg1">
                                <a:lumMod val="75000"/>
                              </a:schemeClr>
                            </a:solidFill>
                            <a:latin typeface="Cambria Math" panose="02040503050406030204" pitchFamily="18" charset="0"/>
                          </a:rPr>
                          <m:t>𝒙</m:t>
                        </m:r>
                      </m:e>
                    </m:d>
                  </m:oMath>
                </a14:m>
                <a:r>
                  <a:rPr lang="en-GB" dirty="0">
                    <a:solidFill>
                      <a:schemeClr val="bg1">
                        <a:lumMod val="75000"/>
                      </a:schemeClr>
                    </a:solidFill>
                  </a:rPr>
                  <a:t> with a given precision!</a:t>
                </a:r>
              </a:p>
              <a:p>
                <a:pPr marL="0" indent="0">
                  <a:buNone/>
                </a:pPr>
                <a:r>
                  <a:rPr lang="en-GB" dirty="0">
                    <a:solidFill>
                      <a:schemeClr val="bg1">
                        <a:lumMod val="75000"/>
                      </a:schemeClr>
                    </a:solidFill>
                  </a:rPr>
                  <a:t>As such, this is the most important theorem of Deep Learning!</a:t>
                </a:r>
              </a:p>
            </p:txBody>
          </p:sp>
        </mc:Choice>
        <mc:Fallback>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F48C4257-4D0D-4E32-87CB-E388F83288B8}"/>
              </a:ext>
            </a:extLst>
          </p:cNvPr>
          <p:cNvSpPr txBox="1"/>
          <p:nvPr/>
        </p:nvSpPr>
        <p:spPr>
          <a:xfrm rot="21264550">
            <a:off x="808891" y="1821743"/>
            <a:ext cx="10730523" cy="4524315"/>
          </a:xfrm>
          <a:prstGeom prst="rect">
            <a:avLst/>
          </a:prstGeom>
          <a:noFill/>
        </p:spPr>
        <p:txBody>
          <a:bodyPr wrap="square" rtlCol="0">
            <a:spAutoFit/>
          </a:bodyPr>
          <a:lstStyle/>
          <a:p>
            <a:r>
              <a:rPr lang="en-GB" sz="4800" b="1" dirty="0">
                <a:ln w="22225">
                  <a:solidFill>
                    <a:schemeClr val="tx1"/>
                  </a:solidFill>
                  <a:prstDash val="solid"/>
                </a:ln>
                <a:solidFill>
                  <a:srgbClr val="0070C0"/>
                </a:solidFill>
              </a:rPr>
              <a:t>Two caveats, however:</a:t>
            </a:r>
          </a:p>
          <a:p>
            <a:r>
              <a:rPr lang="en-GB" sz="4800" b="1" dirty="0">
                <a:ln w="22225">
                  <a:solidFill>
                    <a:schemeClr val="tx1"/>
                  </a:solidFill>
                  <a:prstDash val="solid"/>
                </a:ln>
                <a:solidFill>
                  <a:srgbClr val="0070C0"/>
                </a:solidFill>
              </a:rPr>
              <a:t>- The model in question might be unfeasibly large (“slightly” annoying…!)</a:t>
            </a:r>
          </a:p>
          <a:p>
            <a:r>
              <a:rPr lang="en-GB" sz="4800" b="1" dirty="0">
                <a:ln w="22225">
                  <a:solidFill>
                    <a:schemeClr val="tx1"/>
                  </a:solidFill>
                  <a:prstDash val="solid"/>
                </a:ln>
                <a:solidFill>
                  <a:srgbClr val="0070C0"/>
                </a:solidFill>
              </a:rPr>
              <a:t>- And the resulting model is not even guaranteed to generalize (still our main goal last time I checked)</a:t>
            </a:r>
          </a:p>
        </p:txBody>
      </p:sp>
    </p:spTree>
    <p:extLst>
      <p:ext uri="{BB962C8B-B14F-4D97-AF65-F5344CB8AC3E}">
        <p14:creationId xmlns:p14="http://schemas.microsoft.com/office/powerpoint/2010/main" val="533565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 Y. </a:t>
            </a:r>
            <a:r>
              <a:rPr lang="en-GB" b="1" dirty="0" err="1">
                <a:solidFill>
                  <a:schemeClr val="accent2">
                    <a:lumMod val="50000"/>
                  </a:schemeClr>
                </a:solidFill>
              </a:rPr>
              <a:t>LeCun</a:t>
            </a:r>
            <a:r>
              <a:rPr lang="en-GB" dirty="0"/>
              <a:t>, Y. </a:t>
            </a:r>
            <a:r>
              <a:rPr lang="en-GB" b="1" dirty="0" err="1">
                <a:solidFill>
                  <a:schemeClr val="accent2">
                    <a:lumMod val="50000"/>
                  </a:schemeClr>
                </a:solidFill>
              </a:rPr>
              <a:t>Bengio</a:t>
            </a:r>
            <a:r>
              <a:rPr lang="en-GB" dirty="0"/>
              <a:t>, and G. </a:t>
            </a:r>
            <a:r>
              <a:rPr lang="en-GB" b="1" dirty="0">
                <a:solidFill>
                  <a:schemeClr val="accent2">
                    <a:lumMod val="50000"/>
                  </a:schemeClr>
                </a:solidFill>
              </a:rPr>
              <a:t>Hinton</a:t>
            </a:r>
            <a:r>
              <a:rPr lang="en-GB" dirty="0"/>
              <a:t>, “Efficient backprop. In Neural networks: Tricks of the trade”, 1998.</a:t>
            </a:r>
          </a:p>
          <a:p>
            <a:r>
              <a:rPr lang="en-GB" dirty="0"/>
              <a:t>[Glorot2010] X. </a:t>
            </a:r>
            <a:r>
              <a:rPr lang="en-GB" b="1" dirty="0" err="1">
                <a:solidFill>
                  <a:schemeClr val="accent2">
                    <a:lumMod val="50000"/>
                  </a:schemeClr>
                </a:solidFill>
              </a:rPr>
              <a:t>Glorot</a:t>
            </a:r>
            <a:r>
              <a:rPr lang="en-GB" dirty="0"/>
              <a:t>, and Y. </a:t>
            </a:r>
            <a:r>
              <a:rPr lang="en-GB" b="1" dirty="0" err="1">
                <a:solidFill>
                  <a:schemeClr val="accent2">
                    <a:lumMod val="50000"/>
                  </a:schemeClr>
                </a:solidFill>
              </a:rPr>
              <a:t>Bengio</a:t>
            </a:r>
            <a:r>
              <a:rPr lang="en-GB" dirty="0"/>
              <a:t>, “Understanding the difficulty of training deep feedforward neural networks”, 2010.</a:t>
            </a:r>
          </a:p>
          <a:p>
            <a:r>
              <a:rPr lang="en-GB" dirty="0"/>
              <a:t>[He2015] K. </a:t>
            </a:r>
            <a:r>
              <a:rPr lang="en-GB" b="1" dirty="0">
                <a:solidFill>
                  <a:schemeClr val="accent2">
                    <a:lumMod val="50000"/>
                  </a:schemeClr>
                </a:solidFill>
              </a:rPr>
              <a:t>He</a:t>
            </a:r>
            <a:r>
              <a:rPr lang="en-GB" dirty="0"/>
              <a:t>, X. Zhang, S. Ren, &amp; J. Sun, “Delving deep into rectifiers: Surpassing human-level performance on </a:t>
            </a:r>
            <a:r>
              <a:rPr lang="en-GB" dirty="0" err="1"/>
              <a:t>imagenet</a:t>
            </a:r>
            <a:r>
              <a:rPr lang="en-GB" dirty="0"/>
              <a:t> classification.”, 2015.</a:t>
            </a:r>
          </a:p>
        </p:txBody>
      </p:sp>
    </p:spTree>
    <p:extLst>
      <p:ext uri="{BB962C8B-B14F-4D97-AF65-F5344CB8AC3E}">
        <p14:creationId xmlns:p14="http://schemas.microsoft.com/office/powerpoint/2010/main" val="3880949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[LeCun1998bis] 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Haffner “Gradient-based learning applied to document recognition.”, 1998.</a:t>
            </a:r>
          </a:p>
          <a:p>
            <a:r>
              <a:rPr lang="en-GB" dirty="0"/>
              <a:t>[Glorot2011] X. </a:t>
            </a:r>
            <a:r>
              <a:rPr lang="en-GB" b="1" dirty="0" err="1">
                <a:solidFill>
                  <a:schemeClr val="accent2">
                    <a:lumMod val="50000"/>
                  </a:schemeClr>
                </a:solidFill>
              </a:rPr>
              <a:t>Glorot</a:t>
            </a:r>
            <a:r>
              <a:rPr lang="en-GB" dirty="0"/>
              <a:t>, A. </a:t>
            </a:r>
            <a:r>
              <a:rPr lang="en-GB" dirty="0" err="1"/>
              <a:t>Bordes</a:t>
            </a:r>
            <a:r>
              <a:rPr lang="en-GB" dirty="0"/>
              <a:t>, and Y. </a:t>
            </a:r>
            <a:r>
              <a:rPr lang="en-GB" b="1" dirty="0" err="1">
                <a:solidFill>
                  <a:schemeClr val="accent2">
                    <a:lumMod val="50000"/>
                  </a:schemeClr>
                </a:solidFill>
              </a:rPr>
              <a:t>Bengio</a:t>
            </a:r>
            <a:r>
              <a:rPr lang="en-GB" dirty="0"/>
              <a:t>, “Deep Sparse Rectifier Neural Networks”, 2011.</a:t>
            </a:r>
          </a:p>
          <a:p>
            <a:r>
              <a:rPr lang="en-GB" dirty="0"/>
              <a:t>[Dubey2022] S. R. Dubey et al., “Activation Functions in Deep Learning: A Comprehensive Survey and Benchmark”, 2022.</a:t>
            </a:r>
          </a:p>
        </p:txBody>
      </p:sp>
    </p:spTree>
    <p:extLst>
      <p:ext uri="{BB962C8B-B14F-4D97-AF65-F5344CB8AC3E}">
        <p14:creationId xmlns:p14="http://schemas.microsoft.com/office/powerpoint/2010/main" val="5544014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Yann </a:t>
            </a:r>
            <a:r>
              <a:rPr lang="en-GB" b="1" dirty="0" err="1">
                <a:solidFill>
                  <a:schemeClr val="accent2">
                    <a:lumMod val="50000"/>
                  </a:schemeClr>
                </a:solidFill>
              </a:rPr>
              <a:t>LeCun</a:t>
            </a:r>
            <a:r>
              <a:rPr lang="en-GB" b="1" dirty="0"/>
              <a:t>: Chief AI Scientist </a:t>
            </a:r>
            <a:r>
              <a:rPr lang="en-GB" dirty="0"/>
              <a:t>at </a:t>
            </a:r>
            <a:r>
              <a:rPr lang="en-GB" b="1" dirty="0"/>
              <a:t>Facebook/Meta</a:t>
            </a:r>
            <a:r>
              <a:rPr lang="en-GB" dirty="0"/>
              <a:t> and </a:t>
            </a:r>
            <a:r>
              <a:rPr lang="en-GB" b="1" dirty="0"/>
              <a:t>Silver Professor </a:t>
            </a:r>
            <a:r>
              <a:rPr lang="en-GB" dirty="0"/>
              <a:t>at the </a:t>
            </a:r>
            <a:r>
              <a:rPr lang="en-GB" b="1" dirty="0"/>
              <a:t>New</a:t>
            </a:r>
            <a:r>
              <a:rPr lang="en-GB" dirty="0"/>
              <a:t> </a:t>
            </a:r>
            <a:r>
              <a:rPr lang="en-GB" b="1" dirty="0"/>
              <a:t>York</a:t>
            </a:r>
            <a:r>
              <a:rPr lang="en-GB" dirty="0"/>
              <a:t> </a:t>
            </a:r>
            <a:r>
              <a:rPr lang="en-GB" b="1" dirty="0"/>
              <a:t>University</a:t>
            </a:r>
            <a:r>
              <a:rPr lang="en-GB" dirty="0"/>
              <a:t>, </a:t>
            </a:r>
            <a:r>
              <a:rPr lang="en-GB" b="1" u="sng" dirty="0"/>
              <a:t>another 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b="1" dirty="0"/>
            </a:br>
            <a:r>
              <a:rPr lang="en-GB" dirty="0">
                <a:hlinkClick r:id="rId2"/>
              </a:rPr>
              <a:t>http://yann.lecun.com/</a:t>
            </a:r>
            <a:br>
              <a:rPr lang="en-GB" dirty="0"/>
            </a:br>
            <a:r>
              <a:rPr lang="en-GB" dirty="0">
                <a:hlinkClick r:id="rId3"/>
              </a:rPr>
              <a:t>https://scholar.google.com/citations?user=WLN3QrAAAAAJ&amp;hl=fr</a:t>
            </a:r>
            <a:endParaRPr lang="en-GB" dirty="0"/>
          </a:p>
          <a:p>
            <a:r>
              <a:rPr lang="en-GB" b="1" dirty="0" err="1"/>
              <a:t>Yoshua</a:t>
            </a:r>
            <a:r>
              <a:rPr lang="en-GB" b="1" dirty="0"/>
              <a:t> </a:t>
            </a:r>
            <a:r>
              <a:rPr lang="en-GB" b="1" dirty="0" err="1">
                <a:solidFill>
                  <a:schemeClr val="accent2">
                    <a:lumMod val="50000"/>
                  </a:schemeClr>
                </a:solidFill>
              </a:rPr>
              <a:t>Bengio</a:t>
            </a:r>
            <a:r>
              <a:rPr lang="en-GB" b="1" dirty="0"/>
              <a:t>: Professor</a:t>
            </a:r>
            <a:r>
              <a:rPr lang="en-GB" dirty="0"/>
              <a:t> at </a:t>
            </a:r>
            <a:r>
              <a:rPr lang="en-GB" b="1" dirty="0"/>
              <a:t>University</a:t>
            </a:r>
            <a:r>
              <a:rPr lang="en-GB" dirty="0"/>
              <a:t> </a:t>
            </a:r>
            <a:r>
              <a:rPr lang="en-GB" b="1" dirty="0"/>
              <a:t>of</a:t>
            </a:r>
            <a:r>
              <a:rPr lang="en-GB" dirty="0"/>
              <a:t> </a:t>
            </a:r>
            <a:r>
              <a:rPr lang="en-GB" b="1" dirty="0"/>
              <a:t>Montreal</a:t>
            </a:r>
            <a:r>
              <a:rPr lang="en-GB" dirty="0"/>
              <a:t>, </a:t>
            </a:r>
            <a:r>
              <a:rPr lang="en-GB" b="1" u="sng" dirty="0"/>
              <a:t>last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dirty="0"/>
            </a:br>
            <a:r>
              <a:rPr lang="en-GB" dirty="0">
                <a:hlinkClick r:id="rId4"/>
              </a:rPr>
              <a:t>https://yoshuabengio.org</a:t>
            </a:r>
            <a:br>
              <a:rPr lang="en-GB" dirty="0"/>
            </a:br>
            <a:r>
              <a:rPr lang="en-GB" dirty="0">
                <a:hlinkClick r:id="rId5"/>
              </a:rPr>
              <a:t>https://scholar.google.com/citations?user=kukA0LcAAAAJ&amp;hl=fr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Xavier </a:t>
            </a:r>
            <a:r>
              <a:rPr lang="en-GB" b="1" dirty="0" err="1">
                <a:solidFill>
                  <a:schemeClr val="accent2">
                    <a:lumMod val="50000"/>
                  </a:schemeClr>
                </a:solidFill>
              </a:rPr>
              <a:t>Glorot</a:t>
            </a:r>
            <a:r>
              <a:rPr lang="en-GB" b="1" dirty="0"/>
              <a:t>: </a:t>
            </a:r>
            <a:r>
              <a:rPr lang="en-GB" dirty="0"/>
              <a:t>Currently works at </a:t>
            </a:r>
            <a:r>
              <a:rPr lang="en-GB" b="1" dirty="0"/>
              <a:t>DeepMind</a:t>
            </a:r>
            <a:r>
              <a:rPr lang="en-GB" dirty="0"/>
              <a:t>.</a:t>
            </a:r>
            <a:br>
              <a:rPr lang="en-GB" dirty="0"/>
            </a:br>
            <a:r>
              <a:rPr lang="en-GB" dirty="0">
                <a:hlinkClick r:id="rId2"/>
              </a:rPr>
              <a:t>https://scholar.google.com/citations?user=_WnkXlkAAAAJ&amp;hl=fr</a:t>
            </a:r>
            <a:endParaRPr lang="en-GB" dirty="0"/>
          </a:p>
          <a:p>
            <a:r>
              <a:rPr lang="en-GB" b="1" dirty="0" err="1"/>
              <a:t>Kaiming</a:t>
            </a:r>
            <a:r>
              <a:rPr lang="en-GB" b="1" dirty="0"/>
              <a:t> </a:t>
            </a:r>
            <a:r>
              <a:rPr lang="en-GB" b="1" dirty="0">
                <a:solidFill>
                  <a:schemeClr val="accent2">
                    <a:lumMod val="50000"/>
                  </a:schemeClr>
                </a:solidFill>
              </a:rPr>
              <a:t>He</a:t>
            </a:r>
            <a:r>
              <a:rPr lang="en-GB" b="1" dirty="0"/>
              <a:t>: Researcher </a:t>
            </a:r>
            <a:r>
              <a:rPr lang="en-GB" dirty="0"/>
              <a:t>at </a:t>
            </a:r>
            <a:r>
              <a:rPr lang="en-GB" b="1" dirty="0"/>
              <a:t>Facebook AI Research (</a:t>
            </a:r>
            <a:r>
              <a:rPr lang="en-GB" b="1" dirty="0">
                <a:solidFill>
                  <a:schemeClr val="accent2">
                    <a:lumMod val="50000"/>
                  </a:schemeClr>
                </a:solidFill>
              </a:rPr>
              <a:t>FAIR</a:t>
            </a:r>
            <a:r>
              <a:rPr lang="en-GB" b="1" dirty="0"/>
              <a:t>/</a:t>
            </a:r>
            <a:r>
              <a:rPr lang="en-GB" b="1" dirty="0">
                <a:solidFill>
                  <a:schemeClr val="accent2">
                    <a:lumMod val="50000"/>
                  </a:schemeClr>
                </a:solidFill>
              </a:rPr>
              <a:t>Meta</a:t>
            </a:r>
            <a:r>
              <a:rPr lang="en-GB" b="1" dirty="0"/>
              <a:t> </a:t>
            </a:r>
            <a:r>
              <a:rPr lang="en-GB" b="1" dirty="0">
                <a:solidFill>
                  <a:schemeClr val="accent2">
                    <a:lumMod val="50000"/>
                  </a:schemeClr>
                </a:solidFill>
              </a:rPr>
              <a:t>AI</a:t>
            </a:r>
            <a:r>
              <a:rPr lang="en-GB" b="1" dirty="0"/>
              <a:t>).</a:t>
            </a:r>
            <a:br>
              <a:rPr lang="en-GB" b="1" dirty="0"/>
            </a:br>
            <a:r>
              <a:rPr lang="en-GB" dirty="0">
                <a:hlinkClick r:id="rId3"/>
              </a:rPr>
              <a:t>https://scholar.google.com/citations?user=DhtAFkwAAAAJ&amp;hl=en</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29812522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Leon </a:t>
            </a:r>
            <a:r>
              <a:rPr lang="en-GB" b="1" dirty="0" err="1">
                <a:solidFill>
                  <a:schemeClr val="accent2">
                    <a:lumMod val="50000"/>
                  </a:schemeClr>
                </a:solidFill>
              </a:rPr>
              <a:t>Bottou</a:t>
            </a:r>
            <a:r>
              <a:rPr lang="en-GB" b="1" dirty="0"/>
              <a:t>: </a:t>
            </a:r>
            <a:r>
              <a:rPr lang="en-GB" dirty="0"/>
              <a:t>Works at </a:t>
            </a:r>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a:t>
            </a:r>
            <a:br>
              <a:rPr lang="en-GB" dirty="0"/>
            </a:br>
            <a:r>
              <a:rPr lang="en-GB" dirty="0">
                <a:hlinkClick r:id="rId2"/>
              </a:rPr>
              <a:t>https://leon.bottou.org/</a:t>
            </a:r>
            <a:br>
              <a:rPr lang="en-GB" dirty="0"/>
            </a:br>
            <a:r>
              <a:rPr lang="en-GB" dirty="0">
                <a:hlinkClick r:id="rId3"/>
              </a:rPr>
              <a:t>https://scholar.google.fr/citations?user=kbN88gsAAAAJ&amp;hl=fr</a:t>
            </a:r>
            <a:endParaRPr lang="en-GB" dirty="0"/>
          </a:p>
          <a:p>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 Facebook Artificial Intelligence Research, now Meta Artificial Intelligence is an academic research laboratory focused on generating knowledge for the AI community.</a:t>
            </a:r>
            <a:br>
              <a:rPr lang="en-GB" dirty="0"/>
            </a:br>
            <a:r>
              <a:rPr lang="en-GB" dirty="0">
                <a:hlinkClick r:id="rId4"/>
              </a:rPr>
              <a:t>https://ai.facebook.com/</a:t>
            </a:r>
            <a:br>
              <a:rPr lang="en-GB" dirty="0"/>
            </a:br>
            <a:r>
              <a:rPr lang="en-GB" dirty="0">
                <a:hlinkClick r:id="rId5"/>
              </a:rPr>
              <a:t>https://twitter.com/MetaAI?ref_src=twsrc%5Egoogle%7Ctwcamp%5Eserp%7Ctwgr%5Eauthor</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373424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He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5"/>
                <a:ext cx="10767646" cy="4351338"/>
              </a:xfrm>
            </p:spPr>
            <p:txBody>
              <a:bodyPr>
                <a:normAutofit/>
              </a:bodyPr>
              <a:lstStyle/>
              <a:p>
                <a:pPr marL="0" indent="0">
                  <a:buNone/>
                </a:pPr>
                <a:r>
                  <a:rPr lang="en-GB" b="1" dirty="0"/>
                  <a:t>Definition (the </a:t>
                </a:r>
                <a:r>
                  <a:rPr lang="en-GB" b="1" dirty="0">
                    <a:solidFill>
                      <a:srgbClr val="00B050"/>
                    </a:solidFill>
                  </a:rPr>
                  <a:t>He initialization </a:t>
                </a:r>
                <a:r>
                  <a:rPr lang="en-GB" dirty="0"/>
                  <a:t>[LeCun1998]</a:t>
                </a:r>
                <a:r>
                  <a:rPr lang="en-GB" b="1" dirty="0"/>
                  <a:t>):</a:t>
                </a:r>
              </a:p>
              <a:p>
                <a:pPr marL="0" indent="0">
                  <a:buNone/>
                </a:pPr>
                <a:r>
                  <a:rPr lang="en-GB" dirty="0"/>
                  <a:t>The </a:t>
                </a:r>
                <a:r>
                  <a:rPr lang="en-GB" b="1" dirty="0">
                    <a:solidFill>
                      <a:srgbClr val="00B050"/>
                    </a:solidFill>
                  </a:rPr>
                  <a:t>He</a:t>
                </a:r>
                <a:r>
                  <a:rPr lang="en-GB" dirty="0"/>
                  <a:t> </a:t>
                </a:r>
                <a:r>
                  <a:rPr lang="en-GB" b="1" dirty="0">
                    <a:solidFill>
                      <a:srgbClr val="00B050"/>
                    </a:solidFill>
                  </a:rPr>
                  <a:t>initializer</a:t>
                </a:r>
                <a:r>
                  <a:rPr lang="en-GB" dirty="0"/>
                  <a:t> is similar to the </a:t>
                </a:r>
                <a:r>
                  <a:rPr lang="en-GB" b="1" dirty="0"/>
                  <a:t>Xavier</a:t>
                </a:r>
                <a:r>
                  <a:rPr lang="en-GB" dirty="0"/>
                  <a:t> </a:t>
                </a:r>
                <a:r>
                  <a:rPr lang="en-GB" b="1" dirty="0"/>
                  <a:t>initializer</a:t>
                </a:r>
                <a:r>
                  <a:rPr lang="en-GB" dirty="0"/>
                  <a:t>, but with a </a:t>
                </a:r>
                <a:r>
                  <a:rPr lang="en-GB" b="1" dirty="0"/>
                  <a:t>variance</a:t>
                </a:r>
                <a:r>
                  <a:rPr lang="en-GB" dirty="0"/>
                  <a:t>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𝟏</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𝒊𝒏</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𝒐𝒖𝒕</m:t>
                            </m:r>
                          </m:sub>
                        </m:sSub>
                      </m:den>
                    </m:f>
                  </m:oMath>
                </a14:m>
                <a:r>
                  <a:rPr lang="en-GB" dirty="0"/>
                  <a:t>, where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a:latin typeface="Cambria Math" panose="02040503050406030204" pitchFamily="18" charset="0"/>
                          </a:rPr>
                          <m:t>𝒊𝒏</m:t>
                        </m:r>
                      </m:sub>
                    </m:sSub>
                  </m:oMath>
                </a14:m>
                <a:r>
                  <a:rPr lang="en-GB" dirty="0"/>
                  <a:t> (resp.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smtClean="0">
                            <a:latin typeface="Cambria Math" panose="02040503050406030204" pitchFamily="18" charset="0"/>
                          </a:rPr>
                          <m:t>𝒐𝒖𝒕</m:t>
                        </m:r>
                      </m:sub>
                    </m:sSub>
                  </m:oMath>
                </a14:m>
                <a:r>
                  <a:rPr lang="en-GB" dirty="0"/>
                  <a:t>) is the size of each layer input (resp. output). Each layer is therefore initialized with its own variance.</a:t>
                </a:r>
              </a:p>
              <a:p>
                <a:pPr marL="0" indent="0">
                  <a:buNone/>
                </a:pPr>
                <a:r>
                  <a:rPr lang="en-GB" dirty="0"/>
                  <a:t>It seems to </a:t>
                </a:r>
                <a:r>
                  <a:rPr lang="en-GB" b="1" dirty="0"/>
                  <a:t>improve performance when working with deeper networks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xfrm>
                <a:off x="838200" y="1825625"/>
                <a:ext cx="10767646" cy="4351338"/>
              </a:xfrm>
              <a:blipFill>
                <a:blip r:embed="rId2"/>
                <a:stretch>
                  <a:fillRect l="-1189" t="-2241" r="-283"/>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520B5BEA-6FCF-F8F5-5E10-7BCE24581C24}"/>
              </a:ext>
            </a:extLst>
          </p:cNvPr>
          <p:cNvPicPr>
            <a:picLocks noChangeAspect="1"/>
          </p:cNvPicPr>
          <p:nvPr/>
        </p:nvPicPr>
        <p:blipFill>
          <a:blip r:embed="rId3"/>
          <a:stretch>
            <a:fillRect/>
          </a:stretch>
        </p:blipFill>
        <p:spPr>
          <a:xfrm>
            <a:off x="2365799" y="4587630"/>
            <a:ext cx="7460402" cy="2062118"/>
          </a:xfrm>
          <a:prstGeom prst="rect">
            <a:avLst/>
          </a:prstGeom>
        </p:spPr>
      </p:pic>
    </p:spTree>
    <p:extLst>
      <p:ext uri="{BB962C8B-B14F-4D97-AF65-F5344CB8AC3E}">
        <p14:creationId xmlns:p14="http://schemas.microsoft.com/office/powerpoint/2010/main" val="324585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5"/>
              </a:xfrm>
            </p:spPr>
            <p:txBody>
              <a:bodyPr>
                <a:normAutofit/>
              </a:bodyPr>
              <a:lstStyle/>
              <a:p>
                <a:pPr marL="0" indent="0">
                  <a:buNone/>
                </a:pPr>
                <a:r>
                  <a:rPr lang="en-GB" b="1" dirty="0"/>
                  <a:t>Update rules for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r>
                      <a:rPr lang="en-GB" b="1" i="1" dirty="0" smtClean="0">
                        <a:latin typeface="Cambria Math" panose="02040503050406030204" pitchFamily="18" charset="0"/>
                      </a:rPr>
                      <m:t> </m:t>
                    </m:r>
                  </m:oMath>
                </a14:m>
                <a:r>
                  <a:rPr lang="en-GB" b="1" dirty="0"/>
                  <a:t>and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𝒃</m:t>
                        </m:r>
                      </m:e>
                      <m:sub>
                        <m:r>
                          <a:rPr lang="en-GB" b="1" i="1" dirty="0" smtClean="0">
                            <a:latin typeface="Cambria Math" panose="02040503050406030204" pitchFamily="18" charset="0"/>
                          </a:rPr>
                          <m:t>𝟏</m:t>
                        </m:r>
                      </m:sub>
                    </m:sSub>
                  </m:oMath>
                </a14:m>
                <a:endParaRPr lang="en-GB" b="1"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5"/>
              </a:xfrm>
              <a:blipFill>
                <a:blip r:embed="rId2"/>
                <a:stretch>
                  <a:fillRect l="-2857" t="-1937"/>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29735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a:t>
            </a:r>
            <a:r>
              <a:rPr lang="en-GB" dirty="0" err="1"/>
              <a:t>LeCun</a:t>
            </a:r>
            <a:r>
              <a:rPr lang="en-GB" dirty="0"/>
              <a:t>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err="1">
                    <a:solidFill>
                      <a:srgbClr val="00B050"/>
                    </a:solidFill>
                  </a:rPr>
                  <a:t>LeCun</a:t>
                </a:r>
                <a:r>
                  <a:rPr lang="en-GB" b="1" dirty="0"/>
                  <a:t> </a:t>
                </a:r>
                <a:r>
                  <a:rPr lang="en-GB" b="1" dirty="0">
                    <a:solidFill>
                      <a:srgbClr val="00B050"/>
                    </a:solidFill>
                  </a:rPr>
                  <a:t>initialization </a:t>
                </a:r>
                <a:r>
                  <a:rPr lang="en-GB" dirty="0"/>
                  <a:t>[LeCun1998bis]</a:t>
                </a:r>
                <a:r>
                  <a:rPr lang="en-GB" b="1" dirty="0"/>
                  <a:t>):</a:t>
                </a:r>
              </a:p>
              <a:p>
                <a:pPr marL="0" indent="0">
                  <a:buNone/>
                </a:pPr>
                <a:r>
                  <a:rPr lang="en-GB" dirty="0"/>
                  <a:t>The </a:t>
                </a:r>
                <a:r>
                  <a:rPr lang="en-GB" b="1" dirty="0" err="1">
                    <a:solidFill>
                      <a:srgbClr val="00B050"/>
                    </a:solidFill>
                  </a:rPr>
                  <a:t>LeCun</a:t>
                </a:r>
                <a:r>
                  <a:rPr lang="en-GB" b="1" dirty="0">
                    <a:solidFill>
                      <a:srgbClr val="00B050"/>
                    </a:solidFill>
                  </a:rPr>
                  <a:t> initializer</a:t>
                </a:r>
                <a:r>
                  <a:rPr lang="en-GB" dirty="0"/>
                  <a:t> is </a:t>
                </a:r>
                <a:r>
                  <a:rPr lang="en-GB" b="1" dirty="0"/>
                  <a:t>based on a random normal distribution</a:t>
                </a:r>
                <a:r>
                  <a:rPr lang="en-GB" dirty="0"/>
                  <a:t>, with a variance of </a:t>
                </a:r>
                <a14:m>
                  <m:oMath xmlns:m="http://schemas.openxmlformats.org/officeDocument/2006/math">
                    <m:rad>
                      <m:radPr>
                        <m:degHide m:val="on"/>
                        <m:ctrlPr>
                          <a:rPr lang="en-GB" b="0" i="1" dirty="0" smtClean="0">
                            <a:latin typeface="Cambria Math" panose="02040503050406030204" pitchFamily="18" charset="0"/>
                          </a:rPr>
                        </m:ctrlPr>
                      </m:radPr>
                      <m:deg/>
                      <m:e>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𝑁</m:t>
                                </m:r>
                              </m:e>
                              <m:sub>
                                <m:r>
                                  <a:rPr lang="en-GB" b="0" i="1" dirty="0" smtClean="0">
                                    <a:latin typeface="Cambria Math" panose="02040503050406030204" pitchFamily="18" charset="0"/>
                                  </a:rPr>
                                  <m:t>𝑖𝑛</m:t>
                                </m:r>
                              </m:sub>
                            </m:sSub>
                          </m:den>
                        </m:f>
                      </m:e>
                    </m:rad>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𝑖𝑛</m:t>
                        </m:r>
                      </m:sub>
                    </m:sSub>
                  </m:oMath>
                </a14:m>
                <a:r>
                  <a:rPr lang="en-GB" dirty="0"/>
                  <a:t> being the number of inputs of each layer.</a:t>
                </a:r>
              </a:p>
              <a:p>
                <a:pPr marL="0" indent="0">
                  <a:buNone/>
                </a:pPr>
                <a:r>
                  <a:rPr lang="en-GB" dirty="0"/>
                  <a:t>This initializer is reported to be particularly useful for </a:t>
                </a:r>
                <a:r>
                  <a:rPr lang="en-GB" b="1" dirty="0"/>
                  <a:t>architectures with sigmoid and tanh activation functions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FD0DAD76-F424-E7FA-C502-9B74F2BDD8A2}"/>
              </a:ext>
            </a:extLst>
          </p:cNvPr>
          <p:cNvPicPr>
            <a:picLocks noChangeAspect="1"/>
          </p:cNvPicPr>
          <p:nvPr/>
        </p:nvPicPr>
        <p:blipFill>
          <a:blip r:embed="rId3"/>
          <a:stretch>
            <a:fillRect/>
          </a:stretch>
        </p:blipFill>
        <p:spPr>
          <a:xfrm>
            <a:off x="2560387" y="4821774"/>
            <a:ext cx="7071225" cy="1839265"/>
          </a:xfrm>
          <a:prstGeom prst="rect">
            <a:avLst/>
          </a:prstGeom>
        </p:spPr>
      </p:pic>
    </p:spTree>
    <p:extLst>
      <p:ext uri="{BB962C8B-B14F-4D97-AF65-F5344CB8AC3E}">
        <p14:creationId xmlns:p14="http://schemas.microsoft.com/office/powerpoint/2010/main" val="3604722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 (same for He),</a:t>
            </a:r>
          </a:p>
          <a:p>
            <a:r>
              <a:rPr lang="en-GB" dirty="0" err="1"/>
              <a:t>Glorot</a:t>
            </a:r>
            <a:r>
              <a:rPr lang="en-GB" dirty="0"/>
              <a:t> proposed more initializations,</a:t>
            </a:r>
          </a:p>
          <a:p>
            <a:r>
              <a:rPr lang="en-GB" dirty="0"/>
              <a:t>Orthogonal initializations are sometimes useful but rare,</a:t>
            </a:r>
          </a:p>
          <a:p>
            <a:r>
              <a:rPr lang="en-GB" dirty="0"/>
              <a:t>Variance scaling initialization also exists but rarely used,</a:t>
            </a:r>
          </a:p>
          <a:p>
            <a:r>
              <a:rPr lang="en-GB" dirty="0"/>
              <a:t>Etc.</a:t>
            </a:r>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GB" dirty="0"/>
          </a:p>
          <a:p>
            <a:pPr marL="0" indent="0">
              <a:buNone/>
            </a:pPr>
            <a:endParaRPr lang="en-SG" dirty="0"/>
          </a:p>
        </p:txBody>
      </p:sp>
    </p:spTree>
    <p:extLst>
      <p:ext uri="{BB962C8B-B14F-4D97-AF65-F5344CB8AC3E}">
        <p14:creationId xmlns:p14="http://schemas.microsoft.com/office/powerpoint/2010/main" val="21232173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719916" cy="5032375"/>
          </a:xfrm>
        </p:spPr>
        <p:txBody>
          <a:bodyPr>
            <a:normAutofit/>
          </a:bodyPr>
          <a:lstStyle/>
          <a:p>
            <a:pPr marL="0" indent="0">
              <a:buNone/>
            </a:pPr>
            <a:r>
              <a:rPr lang="en-GB" dirty="0"/>
              <a:t>We have listed the most common activation functions, which are used most of the time.</a:t>
            </a:r>
          </a:p>
          <a:p>
            <a:pPr marL="0" indent="0">
              <a:buNone/>
            </a:pPr>
            <a:r>
              <a:rPr lang="en-GB" dirty="0"/>
              <a:t>Keep in mind that </a:t>
            </a:r>
            <a:r>
              <a:rPr lang="en-GB" b="1" dirty="0"/>
              <a:t>many more activation functions exist</a:t>
            </a:r>
            <a:r>
              <a:rPr lang="en-GB" dirty="0"/>
              <a:t>, some of them being very advanced or niche, but worth keeping an eye on. </a:t>
            </a:r>
            <a:r>
              <a:rPr lang="en-GB" dirty="0">
                <a:hlinkClick r:id="rId2"/>
              </a:rPr>
              <a:t>https://pytorch.org/docs/stable/nn.html#non-linear-activations-weighted-sum-nonlinearity</a:t>
            </a:r>
            <a:endParaRPr lang="en-GB"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6791766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solidFill>
                  <a:schemeClr val="bg1">
                    <a:lumMod val="50000"/>
                  </a:schemeClr>
                </a:solidFill>
              </a:rPr>
              <a:t>We have listed the most common activation functions, which are used 99% of the time.</a:t>
            </a:r>
          </a:p>
          <a:p>
            <a:pPr marL="0" indent="0">
              <a:buNone/>
            </a:pPr>
            <a:r>
              <a:rPr lang="en-GB" dirty="0">
                <a:solidFill>
                  <a:schemeClr val="bg1">
                    <a:lumMod val="50000"/>
                  </a:schemeClr>
                </a:solidFill>
              </a:rPr>
              <a:t>Keep in mind that </a:t>
            </a:r>
            <a:r>
              <a:rPr lang="en-GB" b="1" dirty="0">
                <a:solidFill>
                  <a:schemeClr val="bg1">
                    <a:lumMod val="50000"/>
                  </a:schemeClr>
                </a:solidFill>
              </a:rPr>
              <a:t>many more activation functions exist</a:t>
            </a:r>
            <a:r>
              <a:rPr lang="en-GB" dirty="0">
                <a:solidFill>
                  <a:schemeClr val="bg1">
                    <a:lumMod val="50000"/>
                  </a:schemeClr>
                </a:solidFill>
              </a:rPr>
              <a:t>, some of them being very niche, but worth keeping an eye on. Have a look at the list here: </a:t>
            </a:r>
            <a:r>
              <a:rPr lang="en-GB" dirty="0">
                <a:solidFill>
                  <a:schemeClr val="bg1">
                    <a:lumMod val="50000"/>
                  </a:schemeClr>
                </a:solidFill>
                <a:hlinkClick r:id="rId2">
                  <a:extLst>
                    <a:ext uri="{A12FA001-AC4F-418D-AE19-62706E023703}">
                      <ahyp:hlinkClr xmlns:ahyp="http://schemas.microsoft.com/office/drawing/2018/hyperlinkcolor" val="tx"/>
                    </a:ext>
                  </a:extLst>
                </a:hlinkClick>
              </a:rPr>
              <a:t>https://pytorch.org/docs/stable/nn.html#non-linear-activations-weighted-sum-nonlinearity</a:t>
            </a:r>
            <a:endParaRPr lang="en-SG" dirty="0">
              <a:solidFill>
                <a:schemeClr val="bg1">
                  <a:lumMod val="50000"/>
                </a:schemeClr>
              </a:solidFill>
            </a:endParaRPr>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alphaModFix amt="20000"/>
          </a:blip>
          <a:stretch>
            <a:fillRect/>
          </a:stretch>
        </p:blipFill>
        <p:spPr>
          <a:xfrm>
            <a:off x="6729666" y="1319700"/>
            <a:ext cx="5181599" cy="5447322"/>
          </a:xfrm>
          <a:prstGeom prst="rect">
            <a:avLst/>
          </a:prstGeom>
        </p:spPr>
      </p:pic>
      <p:pic>
        <p:nvPicPr>
          <p:cNvPr id="5" name="Picture 4">
            <a:extLst>
              <a:ext uri="{FF2B5EF4-FFF2-40B4-BE49-F238E27FC236}">
                <a16:creationId xmlns:a16="http://schemas.microsoft.com/office/drawing/2014/main" id="{A9E302CA-A171-8C2C-6F00-C003B4F509B6}"/>
              </a:ext>
            </a:extLst>
          </p:cNvPr>
          <p:cNvPicPr>
            <a:picLocks noChangeAspect="1"/>
          </p:cNvPicPr>
          <p:nvPr/>
        </p:nvPicPr>
        <p:blipFill>
          <a:blip r:embed="rId4"/>
          <a:stretch>
            <a:fillRect/>
          </a:stretch>
        </p:blipFill>
        <p:spPr>
          <a:xfrm>
            <a:off x="1592461" y="416930"/>
            <a:ext cx="8854678" cy="6075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31660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ELU</a:t>
            </a:r>
            <a:r>
              <a:rPr lang="en-GB" b="1" dirty="0"/>
              <a:t> function):</a:t>
            </a:r>
          </a:p>
          <a:p>
            <a:pPr marL="0" indent="0">
              <a:buNone/>
            </a:pPr>
            <a:r>
              <a:rPr lang="en-GB" dirty="0"/>
              <a:t>The </a:t>
            </a:r>
            <a:r>
              <a:rPr lang="en-GB" b="1" dirty="0">
                <a:solidFill>
                  <a:srgbClr val="00B050"/>
                </a:solidFill>
              </a:rPr>
              <a:t>ELU</a:t>
            </a:r>
            <a:r>
              <a:rPr lang="en-GB" dirty="0"/>
              <a:t> (short for "</a:t>
            </a:r>
            <a:r>
              <a:rPr lang="en-GB" b="1" dirty="0">
                <a:solidFill>
                  <a:srgbClr val="00B050"/>
                </a:solidFill>
              </a:rPr>
              <a:t>exponential</a:t>
            </a:r>
            <a:r>
              <a:rPr lang="en-GB" dirty="0">
                <a:solidFill>
                  <a:srgbClr val="00B050"/>
                </a:solidFill>
              </a:rPr>
              <a:t> </a:t>
            </a:r>
            <a:r>
              <a:rPr lang="en-GB" b="1" dirty="0">
                <a:solidFill>
                  <a:srgbClr val="00B050"/>
                </a:solidFill>
              </a:rPr>
              <a:t>linear</a:t>
            </a:r>
            <a:r>
              <a:rPr lang="en-GB" dirty="0">
                <a:solidFill>
                  <a:srgbClr val="00B050"/>
                </a:solidFill>
              </a:rPr>
              <a:t> </a:t>
            </a:r>
            <a:r>
              <a:rPr lang="en-GB" b="1" dirty="0">
                <a:solidFill>
                  <a:srgbClr val="00B050"/>
                </a:solidFill>
              </a:rPr>
              <a:t>unit</a:t>
            </a:r>
            <a:r>
              <a:rPr lang="en-GB" dirty="0"/>
              <a:t>") </a:t>
            </a:r>
            <a:r>
              <a:rPr lang="en-GB" b="1" dirty="0"/>
              <a:t>activation</a:t>
            </a:r>
            <a:r>
              <a:rPr lang="en-GB" dirty="0"/>
              <a:t> </a:t>
            </a:r>
            <a:r>
              <a:rPr lang="en-GB" b="1" dirty="0"/>
              <a:t>function</a:t>
            </a:r>
            <a:r>
              <a:rPr lang="en-GB" dirty="0"/>
              <a:t> is similar to the </a:t>
            </a:r>
            <a:r>
              <a:rPr lang="en-GB" dirty="0" err="1"/>
              <a:t>ReLU</a:t>
            </a:r>
            <a:r>
              <a:rPr lang="en-GB" dirty="0"/>
              <a:t> function, but it has a negative slope for input values less than 0.</a:t>
            </a:r>
          </a:p>
          <a:p>
            <a:pPr marL="0" indent="0">
              <a:buNone/>
            </a:pPr>
            <a:r>
              <a:rPr lang="en-GB" dirty="0"/>
              <a:t>As we mentioned in the leaky </a:t>
            </a:r>
            <a:r>
              <a:rPr lang="en-GB" dirty="0" err="1"/>
              <a:t>ReLU</a:t>
            </a:r>
            <a:r>
              <a:rPr lang="en-GB" dirty="0"/>
              <a:t> function, ELU can help to alleviate the "dying </a:t>
            </a:r>
            <a:r>
              <a:rPr lang="en-GB" dirty="0" err="1"/>
              <a:t>ReLU</a:t>
            </a:r>
            <a:r>
              <a:rPr lang="en-GB" dirty="0"/>
              <a:t>" problem.</a:t>
            </a:r>
          </a:p>
          <a:p>
            <a:pPr marL="0" indent="0">
              <a:buNone/>
            </a:pPr>
            <a:endParaRPr lang="en-SG" dirty="0"/>
          </a:p>
        </p:txBody>
      </p:sp>
      <p:pic>
        <p:nvPicPr>
          <p:cNvPr id="3" name="Picture 2">
            <a:extLst>
              <a:ext uri="{FF2B5EF4-FFF2-40B4-BE49-F238E27FC236}">
                <a16:creationId xmlns:a16="http://schemas.microsoft.com/office/drawing/2014/main" id="{09BE49B8-7DE8-031C-5B17-75E7142AB276}"/>
              </a:ext>
            </a:extLst>
          </p:cNvPr>
          <p:cNvPicPr>
            <a:picLocks noChangeAspect="1"/>
          </p:cNvPicPr>
          <p:nvPr/>
        </p:nvPicPr>
        <p:blipFill>
          <a:blip r:embed="rId2"/>
          <a:stretch>
            <a:fillRect/>
          </a:stretch>
        </p:blipFill>
        <p:spPr>
          <a:xfrm>
            <a:off x="7356979" y="2401395"/>
            <a:ext cx="4116006" cy="4199763"/>
          </a:xfrm>
          <a:prstGeom prst="rect">
            <a:avLst/>
          </a:prstGeom>
        </p:spPr>
      </p:pic>
      <p:pic>
        <p:nvPicPr>
          <p:cNvPr id="10" name="Picture 9">
            <a:extLst>
              <a:ext uri="{FF2B5EF4-FFF2-40B4-BE49-F238E27FC236}">
                <a16:creationId xmlns:a16="http://schemas.microsoft.com/office/drawing/2014/main" id="{0E35DE08-500E-6A4D-D350-6FF02D6C8FCD}"/>
              </a:ext>
            </a:extLst>
          </p:cNvPr>
          <p:cNvPicPr>
            <a:picLocks noChangeAspect="1"/>
          </p:cNvPicPr>
          <p:nvPr/>
        </p:nvPicPr>
        <p:blipFill>
          <a:blip r:embed="rId3"/>
          <a:stretch>
            <a:fillRect/>
          </a:stretch>
        </p:blipFill>
        <p:spPr>
          <a:xfrm>
            <a:off x="5572569" y="1433361"/>
            <a:ext cx="6619431" cy="784525"/>
          </a:xfrm>
          <a:prstGeom prst="rect">
            <a:avLst/>
          </a:prstGeom>
        </p:spPr>
      </p:pic>
    </p:spTree>
    <p:extLst>
      <p:ext uri="{BB962C8B-B14F-4D97-AF65-F5344CB8AC3E}">
        <p14:creationId xmlns:p14="http://schemas.microsoft.com/office/powerpoint/2010/main" val="41534796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99BF-02A5-A4EF-A085-7BC35E977CA9}"/>
              </a:ext>
            </a:extLst>
          </p:cNvPr>
          <p:cNvSpPr>
            <a:spLocks noGrp="1"/>
          </p:cNvSpPr>
          <p:nvPr>
            <p:ph type="title"/>
          </p:nvPr>
        </p:nvSpPr>
        <p:spPr/>
        <p:txBody>
          <a:bodyPr/>
          <a:lstStyle/>
          <a:p>
            <a:r>
              <a:rPr lang="en-GB" dirty="0"/>
              <a:t>From (Leaky) </a:t>
            </a:r>
            <a:r>
              <a:rPr lang="en-GB" dirty="0" err="1"/>
              <a:t>ReLU</a:t>
            </a:r>
            <a:r>
              <a:rPr lang="en-GB" dirty="0"/>
              <a:t> to more advanced LU</a:t>
            </a:r>
            <a:endParaRPr lang="en-SG" dirty="0"/>
          </a:p>
        </p:txBody>
      </p:sp>
      <p:sp>
        <p:nvSpPr>
          <p:cNvPr id="5" name="Content Placeholder 4">
            <a:extLst>
              <a:ext uri="{FF2B5EF4-FFF2-40B4-BE49-F238E27FC236}">
                <a16:creationId xmlns:a16="http://schemas.microsoft.com/office/drawing/2014/main" id="{37BA1BBA-59BB-0715-7267-183EC640573A}"/>
              </a:ext>
            </a:extLst>
          </p:cNvPr>
          <p:cNvSpPr>
            <a:spLocks noGrp="1"/>
          </p:cNvSpPr>
          <p:nvPr>
            <p:ph idx="1"/>
          </p:nvPr>
        </p:nvSpPr>
        <p:spPr>
          <a:xfrm>
            <a:off x="838200" y="1825624"/>
            <a:ext cx="10515600" cy="5032375"/>
          </a:xfrm>
        </p:spPr>
        <p:txBody>
          <a:bodyPr/>
          <a:lstStyle/>
          <a:p>
            <a:r>
              <a:rPr lang="en-GB" dirty="0"/>
              <a:t>Using </a:t>
            </a:r>
            <a:r>
              <a:rPr lang="en-GB" b="1" dirty="0" err="1"/>
              <a:t>ReLU</a:t>
            </a:r>
            <a:r>
              <a:rPr lang="en-GB" dirty="0"/>
              <a:t>, we can train deeper models, but the gradient would still die for negative numbers due to the zeroing in x &lt; 0.</a:t>
            </a:r>
          </a:p>
          <a:p>
            <a:r>
              <a:rPr lang="en-GB" dirty="0"/>
              <a:t>Numerous Activation Functions were created to address this problem such as </a:t>
            </a:r>
            <a:r>
              <a:rPr lang="en-GB" b="1" dirty="0" err="1"/>
              <a:t>LeakyReLU</a:t>
            </a:r>
            <a:r>
              <a:rPr lang="en-GB" dirty="0"/>
              <a:t> and </a:t>
            </a:r>
            <a:r>
              <a:rPr lang="en-GB" b="1" dirty="0" err="1"/>
              <a:t>PReLU</a:t>
            </a:r>
            <a:r>
              <a:rPr lang="en-GB" dirty="0"/>
              <a:t>, but were still subject to issues related to gradients.</a:t>
            </a:r>
          </a:p>
          <a:p>
            <a:r>
              <a:rPr lang="en-GB" dirty="0"/>
              <a:t>The most notable one would be the </a:t>
            </a:r>
            <a:r>
              <a:rPr lang="en-GB" b="1" dirty="0"/>
              <a:t>Exponential Linear Unit </a:t>
            </a:r>
            <a:r>
              <a:rPr lang="en-GB" dirty="0"/>
              <a:t>(</a:t>
            </a:r>
            <a:r>
              <a:rPr lang="en-GB" b="1" dirty="0"/>
              <a:t>ELU</a:t>
            </a:r>
            <a:r>
              <a:rPr lang="en-GB" dirty="0"/>
              <a:t>) functions.</a:t>
            </a:r>
          </a:p>
          <a:p>
            <a:r>
              <a:rPr lang="en-GB" dirty="0"/>
              <a:t>Exponential behaviour sped up learning by bringing the normal gradient closer to the unit natural gradient because of a reduced bias shift effect. </a:t>
            </a:r>
            <a:endParaRPr lang="en-SG" dirty="0"/>
          </a:p>
        </p:txBody>
      </p:sp>
    </p:spTree>
    <p:extLst>
      <p:ext uri="{BB962C8B-B14F-4D97-AF65-F5344CB8AC3E}">
        <p14:creationId xmlns:p14="http://schemas.microsoft.com/office/powerpoint/2010/main" val="107495268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5B89-94E5-F4AF-5CD6-A1EE9AAA97DD}"/>
              </a:ext>
            </a:extLst>
          </p:cNvPr>
          <p:cNvSpPr>
            <a:spLocks noGrp="1"/>
          </p:cNvSpPr>
          <p:nvPr>
            <p:ph type="title"/>
          </p:nvPr>
        </p:nvSpPr>
        <p:spPr/>
        <p:txBody>
          <a:bodyPr/>
          <a:lstStyle/>
          <a:p>
            <a:r>
              <a:rPr lang="en-GB" dirty="0"/>
              <a:t>A note on more advanced activation functions</a:t>
            </a:r>
            <a:endParaRPr lang="en-SG" dirty="0"/>
          </a:p>
        </p:txBody>
      </p:sp>
      <p:sp>
        <p:nvSpPr>
          <p:cNvPr id="5" name="Content Placeholder 4">
            <a:extLst>
              <a:ext uri="{FF2B5EF4-FFF2-40B4-BE49-F238E27FC236}">
                <a16:creationId xmlns:a16="http://schemas.microsoft.com/office/drawing/2014/main" id="{DEEAB8EC-8D2E-CD4E-9825-A139113B0438}"/>
              </a:ext>
            </a:extLst>
          </p:cNvPr>
          <p:cNvSpPr>
            <a:spLocks noGrp="1"/>
          </p:cNvSpPr>
          <p:nvPr>
            <p:ph idx="1"/>
          </p:nvPr>
        </p:nvSpPr>
        <p:spPr>
          <a:xfrm>
            <a:off x="838200" y="1825624"/>
            <a:ext cx="10515600" cy="5032375"/>
          </a:xfrm>
        </p:spPr>
        <p:txBody>
          <a:bodyPr>
            <a:normAutofit/>
          </a:bodyPr>
          <a:lstStyle/>
          <a:p>
            <a:pPr marL="0" indent="0">
              <a:buNone/>
            </a:pPr>
            <a:r>
              <a:rPr lang="en-GB" dirty="0"/>
              <a:t>More recent activation functions, such as </a:t>
            </a:r>
            <a:r>
              <a:rPr lang="en-GB" b="1" dirty="0">
                <a:solidFill>
                  <a:srgbClr val="00B050"/>
                </a:solidFill>
              </a:rPr>
              <a:t>Swish</a:t>
            </a:r>
            <a:r>
              <a:rPr lang="en-GB" dirty="0"/>
              <a:t> and </a:t>
            </a:r>
            <a:r>
              <a:rPr lang="en-GB" b="1" dirty="0">
                <a:solidFill>
                  <a:srgbClr val="00B050"/>
                </a:solidFill>
              </a:rPr>
              <a:t>Mish</a:t>
            </a:r>
            <a:r>
              <a:rPr lang="en-GB" dirty="0"/>
              <a:t>, suggest to use activation functions with </a:t>
            </a:r>
            <a:r>
              <a:rPr lang="en-GB" b="1" dirty="0"/>
              <a:t>learnable/trainable parameters</a:t>
            </a:r>
            <a:r>
              <a:rPr lang="en-GB" dirty="0"/>
              <a:t>.</a:t>
            </a:r>
          </a:p>
          <a:p>
            <a:r>
              <a:rPr lang="en-GB" dirty="0"/>
              <a:t>Those </a:t>
            </a:r>
            <a:r>
              <a:rPr lang="en-GB" b="1" dirty="0"/>
              <a:t>adaptive activation functions </a:t>
            </a:r>
            <a:r>
              <a:rPr lang="en-GB" dirty="0"/>
              <a:t>allow for different neurons to learn different activation functions for richer learning while adding parametric complexity to the networks (see [Dubey2022] for a good benchmark on activation functions).</a:t>
            </a:r>
          </a:p>
          <a:p>
            <a:pPr marL="0" indent="0">
              <a:buNone/>
            </a:pPr>
            <a:r>
              <a:rPr lang="en-GB" dirty="0"/>
              <a:t>In addition, the class of </a:t>
            </a:r>
            <a:r>
              <a:rPr lang="en-GB" b="1" dirty="0">
                <a:solidFill>
                  <a:srgbClr val="00B050"/>
                </a:solidFill>
              </a:rPr>
              <a:t>Gated Linear Unit </a:t>
            </a:r>
            <a:r>
              <a:rPr lang="en-GB" dirty="0"/>
              <a:t>(or </a:t>
            </a:r>
            <a:r>
              <a:rPr lang="en-GB" b="1" dirty="0">
                <a:solidFill>
                  <a:srgbClr val="00B050"/>
                </a:solidFill>
              </a:rPr>
              <a:t>GLU</a:t>
            </a:r>
            <a:r>
              <a:rPr lang="en-GB" dirty="0"/>
              <a:t>) has been studied quite a bit in Natural Language Processing architectures and they control what information is passed up to the following layer using gates similar to the ones found in LSTMs.</a:t>
            </a:r>
          </a:p>
          <a:p>
            <a:r>
              <a:rPr lang="en-GB" dirty="0"/>
              <a:t>More on this on Week 6, stay </a:t>
            </a:r>
            <a:r>
              <a:rPr lang="en-GB"/>
              <a:t>tuned for more!</a:t>
            </a:r>
            <a:endParaRPr lang="en-SG" dirty="0"/>
          </a:p>
        </p:txBody>
      </p:sp>
    </p:spTree>
    <p:extLst>
      <p:ext uri="{BB962C8B-B14F-4D97-AF65-F5344CB8AC3E}">
        <p14:creationId xmlns:p14="http://schemas.microsoft.com/office/powerpoint/2010/main" val="1839933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3808</TotalTime>
  <Words>5790</Words>
  <Application>Microsoft Office PowerPoint</Application>
  <PresentationFormat>Widescreen</PresentationFormat>
  <Paragraphs>473</Paragraphs>
  <Slides>96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Calibri Light</vt:lpstr>
      <vt:lpstr>Cambria Math</vt:lpstr>
      <vt:lpstr>Office Theme</vt:lpstr>
      <vt:lpstr>50.039 Theory and Practice of Deep Learning W2-S1 Neural Networks, Initializers, Optimizers and other Good Practices</vt:lpstr>
      <vt:lpstr>About this week (Week 2)</vt:lpstr>
      <vt:lpstr>About this week (Week 2)</vt:lpstr>
      <vt:lpstr>About this week (Week 2)</vt:lpstr>
      <vt:lpstr>Our shallow NN with two processing layers</vt:lpstr>
      <vt:lpstr>Our NN class</vt:lpstr>
      <vt:lpstr>PowerPoint Presentation</vt:lpstr>
      <vt:lpstr>Backpropagation in our model</vt:lpstr>
      <vt:lpstr>Backpropagation in our model</vt:lpstr>
      <vt:lpstr>Training procedure, in short.</vt:lpstr>
      <vt:lpstr>Made that iterative process a trainer method for our class.</vt:lpstr>
      <vt:lpstr>Trainer function for our model</vt:lpstr>
      <vt:lpstr>A bad initialization?</vt:lpstr>
      <vt:lpstr>Training the constant initialization model</vt:lpstr>
      <vt:lpstr>Training the constant initialization model</vt:lpstr>
      <vt:lpstr>Training the constant initialization model</vt:lpstr>
      <vt:lpstr>Training the constant initialization model</vt:lpstr>
      <vt:lpstr>Symmetry in the Neural Network</vt:lpstr>
      <vt:lpstr>Symmetry in the Neural Network</vt:lpstr>
      <vt:lpstr>The random normal initialization</vt:lpstr>
      <vt:lpstr>Using a random initialization is just better</vt:lpstr>
      <vt:lpstr>The Xavier initialization</vt:lpstr>
      <vt:lpstr>Initializations variations and more</vt:lpstr>
      <vt:lpstr>No free lunch theorem</vt:lpstr>
      <vt:lpstr>No free lunch theorem</vt:lpstr>
      <vt:lpstr>No free lunch theorem – season 1</vt:lpstr>
      <vt:lpstr>A weird initializer and a new problem</vt:lpstr>
      <vt:lpstr>PowerPoint Presentation</vt:lpstr>
      <vt:lpstr>PowerPoint Presentation</vt:lpstr>
      <vt:lpstr>The exploding gradient problem</vt:lpstr>
      <vt:lpstr>Unlucky initialization</vt:lpstr>
      <vt:lpstr>PowerPoint Presentation</vt:lpstr>
      <vt:lpstr>PowerPoint Presentation</vt:lpstr>
      <vt:lpstr>The learning rate tradeoff</vt:lpstr>
      <vt:lpstr>The learning rate tradeoff</vt:lpstr>
      <vt:lpstr>Triggering an exploding gradient on purpose</vt:lpstr>
      <vt:lpstr>PowerPoint Presentation</vt:lpstr>
      <vt:lpstr>PowerPoint Presentation</vt:lpstr>
      <vt:lpstr>No free lunch theorem – season 2</vt:lpstr>
      <vt:lpstr>About hyperparameters tuning</vt:lpstr>
      <vt:lpstr>About hyperparameters tuning</vt:lpstr>
      <vt:lpstr>Controlling gradients to prevent explosions</vt:lpstr>
      <vt:lpstr>PowerPoint Presentation</vt:lpstr>
      <vt:lpstr>PowerPoint Presentation</vt:lpstr>
      <vt:lpstr>The vanishing gradient problem</vt:lpstr>
      <vt:lpstr>PowerPoint Presentation</vt:lpstr>
      <vt:lpstr>PowerPoint Presentation</vt:lpstr>
      <vt:lpstr>PowerPoint Presentation</vt:lpstr>
      <vt:lpstr>PowerPoint Presentation</vt:lpstr>
      <vt:lpstr>Remember, the learning rate tradeoff</vt:lpstr>
      <vt:lpstr>New dataset! (An abstract one this time)</vt:lpstr>
      <vt:lpstr>New dataset! (An abstract one this time)</vt:lpstr>
      <vt:lpstr>New dataset!</vt:lpstr>
      <vt:lpstr>Adjusting our shallow NN</vt:lpstr>
      <vt:lpstr>It trains just fine! (or does it?)</vt:lpstr>
      <vt:lpstr>It trains just fine! (or does it?)</vt:lpstr>
      <vt:lpstr>Linear layers necessarily lead to linear boundary</vt:lpstr>
      <vt:lpstr>Trains just fine! (or does it?)</vt:lpstr>
      <vt:lpstr>Activation functions and introducing non-linearity in the Neural Networks</vt:lpstr>
      <vt:lpstr>Adding sigmoid activations</vt:lpstr>
      <vt:lpstr>Adding sigmoid activations</vt:lpstr>
      <vt:lpstr>Adding sigmoid activations</vt:lpstr>
      <vt:lpstr>Step 1: Drawing a computation graph</vt:lpstr>
      <vt:lpstr>Step 1: Drawing a computation graph</vt:lpstr>
      <vt:lpstr>Step 2: Recall the forward equations</vt:lpstr>
      <vt:lpstr>Step 3: Use the chain rule to backpropagate</vt:lpstr>
      <vt:lpstr>Step 3: Use the chain rule to backpropagate</vt:lpstr>
      <vt:lpstr>Step 3: Use the chain rule to backpropagate</vt:lpstr>
      <vt:lpstr>Step 3: Use the chain rule to backpropagate</vt:lpstr>
      <vt:lpstr>Step 3: Use the chain rule to backpropagate</vt:lpstr>
      <vt:lpstr>Step 3: Use the chain rule to backpropagate</vt:lpstr>
      <vt:lpstr>Backward Method Update</vt:lpstr>
      <vt:lpstr>Trains just fine!</vt:lpstr>
      <vt:lpstr>Trains just fine!</vt:lpstr>
      <vt:lpstr>Examples of activations: Sigmoid</vt:lpstr>
      <vt:lpstr>Examples of activations: Hyperbolic tangent</vt:lpstr>
      <vt:lpstr>About Sigmoid and Tanh functions</vt:lpstr>
      <vt:lpstr>Examples of activations: ReLU</vt:lpstr>
      <vt:lpstr>Examples of activations: Leaky ReLU</vt:lpstr>
      <vt:lpstr>A note on activation functions</vt:lpstr>
      <vt:lpstr>A note on activation functions</vt:lpstr>
      <vt:lpstr>The universal approximation theorem</vt:lpstr>
      <vt:lpstr>The universal approximation theorem</vt:lpstr>
      <vt:lpstr>Learn more about these topics</vt:lpstr>
      <vt:lpstr>Learn more about these topics</vt:lpstr>
      <vt:lpstr>Learn more about these topics</vt:lpstr>
      <vt:lpstr>Learn more about these topics</vt:lpstr>
      <vt:lpstr>Learn more about these topics</vt:lpstr>
      <vt:lpstr>The He initialization</vt:lpstr>
      <vt:lpstr>The LeCun initialization</vt:lpstr>
      <vt:lpstr>Initializations variations and more</vt:lpstr>
      <vt:lpstr>A note on activation functions</vt:lpstr>
      <vt:lpstr>A note on activation functions</vt:lpstr>
      <vt:lpstr>Examples of activations: ELU</vt:lpstr>
      <vt:lpstr>From (Leaky) ReLU to more advanced LU</vt:lpstr>
      <vt:lpstr>A note on more advanced activation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2024-01-29T08:29:54Z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